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3"/>
  </p:notesMasterIdLst>
  <p:sldIdLst>
    <p:sldId id="256" r:id="rId5"/>
    <p:sldId id="314" r:id="rId6"/>
    <p:sldId id="288" r:id="rId7"/>
    <p:sldId id="257" r:id="rId8"/>
    <p:sldId id="263" r:id="rId9"/>
    <p:sldId id="258" r:id="rId10"/>
    <p:sldId id="271" r:id="rId11"/>
    <p:sldId id="311" r:id="rId12"/>
    <p:sldId id="313" r:id="rId13"/>
    <p:sldId id="318" r:id="rId14"/>
    <p:sldId id="291" r:id="rId15"/>
    <p:sldId id="284" r:id="rId16"/>
    <p:sldId id="307" r:id="rId17"/>
    <p:sldId id="293" r:id="rId18"/>
    <p:sldId id="317" r:id="rId19"/>
    <p:sldId id="316" r:id="rId20"/>
    <p:sldId id="309" r:id="rId21"/>
    <p:sldId id="31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49195"/>
    <p:restoredTop sz="86383"/>
  </p:normalViewPr>
  <p:slideViewPr>
    <p:cSldViewPr snapToGrid="0" snapToObjects="1">
      <p:cViewPr>
        <p:scale>
          <a:sx n="100" d="100"/>
          <a:sy n="100" d="100"/>
        </p:scale>
        <p:origin x="144" y="3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8D363E-DD40-4A39-ABFF-011C30F2BCA5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838AED-0B36-4D6D-9F51-F0A23C2BFB18}">
      <dgm:prSet phldrT="[Text]" custT="1"/>
      <dgm:spPr/>
      <dgm:t>
        <a:bodyPr/>
        <a:lstStyle/>
        <a:p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gm:t>
    </dgm:pt>
    <dgm:pt modelId="{E94C8D81-4689-4127-B129-8F5DB32C7F8F}" type="parTrans" cxnId="{28B67D70-DC99-47E7-81CE-05102C88B06B}">
      <dgm:prSet/>
      <dgm:spPr/>
      <dgm:t>
        <a:bodyPr/>
        <a:lstStyle/>
        <a:p>
          <a:endParaRPr lang="en-US"/>
        </a:p>
      </dgm:t>
    </dgm:pt>
    <dgm:pt modelId="{4E0D95C7-47C7-473A-9E0C-D03E369EDC28}" type="sibTrans" cxnId="{28B67D70-DC99-47E7-81CE-05102C88B06B}">
      <dgm:prSet/>
      <dgm:spPr/>
      <dgm:t>
        <a:bodyPr/>
        <a:lstStyle/>
        <a:p>
          <a:endParaRPr lang="en-US"/>
        </a:p>
      </dgm:t>
    </dgm:pt>
    <dgm:pt modelId="{FC1E5F54-8CC4-431C-8BA0-2EF185D1B8FC}">
      <dgm:prSet phldrT="[Text]"/>
      <dgm:spPr/>
      <dgm:t>
        <a:bodyPr/>
        <a:lstStyle/>
        <a:p>
          <a:r>
            <a:rPr lang="en-US">
              <a:cs typeface="Calibri Light"/>
            </a:rPr>
            <a:t>Process</a:t>
          </a:r>
        </a:p>
      </dgm:t>
    </dgm:pt>
    <dgm:pt modelId="{03E470E6-8F6F-4FC6-8518-D561AC72CD62}" type="parTrans" cxnId="{0B11B555-1CEE-4538-87D4-815EE79630D3}">
      <dgm:prSet/>
      <dgm:spPr/>
      <dgm:t>
        <a:bodyPr/>
        <a:lstStyle/>
        <a:p>
          <a:endParaRPr lang="en-US"/>
        </a:p>
      </dgm:t>
    </dgm:pt>
    <dgm:pt modelId="{C1669021-C540-4A8A-8704-C76C07FABE7F}" type="sibTrans" cxnId="{0B11B555-1CEE-4538-87D4-815EE79630D3}">
      <dgm:prSet/>
      <dgm:spPr/>
      <dgm:t>
        <a:bodyPr/>
        <a:lstStyle/>
        <a:p>
          <a:endParaRPr lang="en-US"/>
        </a:p>
      </dgm:t>
    </dgm:pt>
    <dgm:pt modelId="{E95CCDDF-D87A-48BF-87D9-0F61F8F23B87}">
      <dgm:prSet phldrT="[Text]"/>
      <dgm:spPr/>
      <dgm:t>
        <a:bodyPr/>
        <a:lstStyle/>
        <a:p>
          <a:r>
            <a:rPr lang="en-US">
              <a:cs typeface="Calibri Light"/>
            </a:rPr>
            <a:t>Analyze</a:t>
          </a:r>
        </a:p>
      </dgm:t>
    </dgm:pt>
    <dgm:pt modelId="{DE7351EE-D125-45AD-9C9C-81A1A72DA7FA}" type="parTrans" cxnId="{9B5B0AFE-341D-4BD2-8C5A-29BED20E3AD5}">
      <dgm:prSet/>
      <dgm:spPr/>
      <dgm:t>
        <a:bodyPr/>
        <a:lstStyle/>
        <a:p>
          <a:endParaRPr lang="en-US"/>
        </a:p>
      </dgm:t>
    </dgm:pt>
    <dgm:pt modelId="{FBAA8131-CD9B-4649-A702-5EDC78BA4D0B}" type="sibTrans" cxnId="{9B5B0AFE-341D-4BD2-8C5A-29BED20E3AD5}">
      <dgm:prSet/>
      <dgm:spPr/>
      <dgm:t>
        <a:bodyPr/>
        <a:lstStyle/>
        <a:p>
          <a:endParaRPr lang="en-US"/>
        </a:p>
      </dgm:t>
    </dgm:pt>
    <dgm:pt modelId="{8583FDC3-E92D-45AD-8481-33E903020030}">
      <dgm:prSet phldrT="[Text]"/>
      <dgm:spPr/>
      <dgm:t>
        <a:bodyPr/>
        <a:lstStyle/>
        <a:p>
          <a:r>
            <a:rPr lang="en-US">
              <a:cs typeface="Calibri Light"/>
            </a:rPr>
            <a:t>Publish</a:t>
          </a:r>
        </a:p>
      </dgm:t>
    </dgm:pt>
    <dgm:pt modelId="{A6CAF608-63E2-4D0E-9A6E-1D5FA573665A}" type="parTrans" cxnId="{CBBA85EE-AD6A-4CF4-9176-F47A829AD2A8}">
      <dgm:prSet/>
      <dgm:spPr/>
      <dgm:t>
        <a:bodyPr/>
        <a:lstStyle/>
        <a:p>
          <a:endParaRPr lang="en-US"/>
        </a:p>
      </dgm:t>
    </dgm:pt>
    <dgm:pt modelId="{E630D854-F312-4B3D-A970-EC483FA1CC07}" type="sibTrans" cxnId="{CBBA85EE-AD6A-4CF4-9176-F47A829AD2A8}">
      <dgm:prSet/>
      <dgm:spPr/>
      <dgm:t>
        <a:bodyPr/>
        <a:lstStyle/>
        <a:p>
          <a:endParaRPr lang="en-US"/>
        </a:p>
      </dgm:t>
    </dgm:pt>
    <dgm:pt modelId="{321C4E42-3DCD-43B0-B854-A376EBE4D53E}">
      <dgm:prSet phldrT="[Text]"/>
      <dgm:spPr/>
      <dgm:t>
        <a:bodyPr/>
        <a:lstStyle/>
        <a:p>
          <a:r>
            <a:rPr lang="en-US">
              <a:cs typeface="Calibri Light"/>
            </a:rPr>
            <a:t>Archive</a:t>
          </a:r>
        </a:p>
      </dgm:t>
    </dgm:pt>
    <dgm:pt modelId="{0714C521-78CD-4096-A80D-2D05A0E54D70}" type="parTrans" cxnId="{B6750782-8EE4-4285-A215-520891B9EA23}">
      <dgm:prSet/>
      <dgm:spPr/>
      <dgm:t>
        <a:bodyPr/>
        <a:lstStyle/>
        <a:p>
          <a:endParaRPr lang="en-US"/>
        </a:p>
      </dgm:t>
    </dgm:pt>
    <dgm:pt modelId="{516F864D-FAD3-4E66-BCAB-5A9D5B0EC3ED}" type="sibTrans" cxnId="{B6750782-8EE4-4285-A215-520891B9EA23}">
      <dgm:prSet/>
      <dgm:spPr/>
      <dgm:t>
        <a:bodyPr/>
        <a:lstStyle/>
        <a:p>
          <a:endParaRPr lang="en-US"/>
        </a:p>
      </dgm:t>
    </dgm:pt>
    <dgm:pt modelId="{9EDBBBE2-59E0-40F1-944D-F914ABE0775D}" type="pres">
      <dgm:prSet presAssocID="{E78D363E-DD40-4A39-ABFF-011C30F2BCA5}" presName="cycle" presStyleCnt="0">
        <dgm:presLayoutVars>
          <dgm:dir/>
          <dgm:resizeHandles val="exact"/>
        </dgm:presLayoutVars>
      </dgm:prSet>
      <dgm:spPr/>
    </dgm:pt>
    <dgm:pt modelId="{C8A339F2-B4E9-4DC1-8AD5-478C558DCE13}" type="pres">
      <dgm:prSet presAssocID="{32838AED-0B36-4D6D-9F51-F0A23C2BFB18}" presName="dummy" presStyleCnt="0"/>
      <dgm:spPr/>
    </dgm:pt>
    <dgm:pt modelId="{34F0F20B-CA09-42E6-8C07-79EFCA77C03F}" type="pres">
      <dgm:prSet presAssocID="{32838AED-0B36-4D6D-9F51-F0A23C2BFB18}" presName="node" presStyleLbl="revTx" presStyleIdx="0" presStyleCnt="5">
        <dgm:presLayoutVars>
          <dgm:bulletEnabled val="1"/>
        </dgm:presLayoutVars>
      </dgm:prSet>
      <dgm:spPr/>
    </dgm:pt>
    <dgm:pt modelId="{66E6E746-DFBE-4DFD-AC65-CA272BB6E316}" type="pres">
      <dgm:prSet presAssocID="{4E0D95C7-47C7-473A-9E0C-D03E369EDC28}" presName="sibTrans" presStyleLbl="node1" presStyleIdx="0" presStyleCnt="5"/>
      <dgm:spPr/>
    </dgm:pt>
    <dgm:pt modelId="{E22FE00C-7B7C-4C80-A7BB-352C26D08F58}" type="pres">
      <dgm:prSet presAssocID="{FC1E5F54-8CC4-431C-8BA0-2EF185D1B8FC}" presName="dummy" presStyleCnt="0"/>
      <dgm:spPr/>
    </dgm:pt>
    <dgm:pt modelId="{D2CDDFA7-85EE-4034-A368-772313F00253}" type="pres">
      <dgm:prSet presAssocID="{FC1E5F54-8CC4-431C-8BA0-2EF185D1B8FC}" presName="node" presStyleLbl="revTx" presStyleIdx="1" presStyleCnt="5">
        <dgm:presLayoutVars>
          <dgm:bulletEnabled val="1"/>
        </dgm:presLayoutVars>
      </dgm:prSet>
      <dgm:spPr/>
    </dgm:pt>
    <dgm:pt modelId="{2087EF86-8232-49D4-9C54-DDEA7C51EC10}" type="pres">
      <dgm:prSet presAssocID="{C1669021-C540-4A8A-8704-C76C07FABE7F}" presName="sibTrans" presStyleLbl="node1" presStyleIdx="1" presStyleCnt="5"/>
      <dgm:spPr/>
    </dgm:pt>
    <dgm:pt modelId="{A91CE152-CBE9-448E-BA3A-E62BC66C2D86}" type="pres">
      <dgm:prSet presAssocID="{E95CCDDF-D87A-48BF-87D9-0F61F8F23B87}" presName="dummy" presStyleCnt="0"/>
      <dgm:spPr/>
    </dgm:pt>
    <dgm:pt modelId="{94C5600F-7D2C-4334-9C3C-4A33F72263AE}" type="pres">
      <dgm:prSet presAssocID="{E95CCDDF-D87A-48BF-87D9-0F61F8F23B87}" presName="node" presStyleLbl="revTx" presStyleIdx="2" presStyleCnt="5">
        <dgm:presLayoutVars>
          <dgm:bulletEnabled val="1"/>
        </dgm:presLayoutVars>
      </dgm:prSet>
      <dgm:spPr/>
    </dgm:pt>
    <dgm:pt modelId="{4EA43B27-AB0F-4075-97BF-19ECD3B7C230}" type="pres">
      <dgm:prSet presAssocID="{FBAA8131-CD9B-4649-A702-5EDC78BA4D0B}" presName="sibTrans" presStyleLbl="node1" presStyleIdx="2" presStyleCnt="5"/>
      <dgm:spPr/>
    </dgm:pt>
    <dgm:pt modelId="{12BEB4CE-726A-445B-BD19-19FA4690B23D}" type="pres">
      <dgm:prSet presAssocID="{8583FDC3-E92D-45AD-8481-33E903020030}" presName="dummy" presStyleCnt="0"/>
      <dgm:spPr/>
    </dgm:pt>
    <dgm:pt modelId="{4B2A7464-FB54-4881-84D8-7F0D19613C38}" type="pres">
      <dgm:prSet presAssocID="{8583FDC3-E92D-45AD-8481-33E903020030}" presName="node" presStyleLbl="revTx" presStyleIdx="3" presStyleCnt="5">
        <dgm:presLayoutVars>
          <dgm:bulletEnabled val="1"/>
        </dgm:presLayoutVars>
      </dgm:prSet>
      <dgm:spPr/>
    </dgm:pt>
    <dgm:pt modelId="{50E748E5-408F-47B6-B309-77FC923C9121}" type="pres">
      <dgm:prSet presAssocID="{E630D854-F312-4B3D-A970-EC483FA1CC07}" presName="sibTrans" presStyleLbl="node1" presStyleIdx="3" presStyleCnt="5"/>
      <dgm:spPr/>
    </dgm:pt>
    <dgm:pt modelId="{6151F8D9-6F7B-4BF2-820F-F6F2221C44CC}" type="pres">
      <dgm:prSet presAssocID="{321C4E42-3DCD-43B0-B854-A376EBE4D53E}" presName="dummy" presStyleCnt="0"/>
      <dgm:spPr/>
    </dgm:pt>
    <dgm:pt modelId="{A19409BF-E8ED-4EFD-8704-9915F3936659}" type="pres">
      <dgm:prSet presAssocID="{321C4E42-3DCD-43B0-B854-A376EBE4D53E}" presName="node" presStyleLbl="revTx" presStyleIdx="4" presStyleCnt="5">
        <dgm:presLayoutVars>
          <dgm:bulletEnabled val="1"/>
        </dgm:presLayoutVars>
      </dgm:prSet>
      <dgm:spPr/>
    </dgm:pt>
    <dgm:pt modelId="{1BF5BBFF-6B0D-41C0-9702-1927EDC3553D}" type="pres">
      <dgm:prSet presAssocID="{516F864D-FAD3-4E66-BCAB-5A9D5B0EC3ED}" presName="sibTrans" presStyleLbl="node1" presStyleIdx="4" presStyleCnt="5"/>
      <dgm:spPr/>
    </dgm:pt>
  </dgm:ptLst>
  <dgm:cxnLst>
    <dgm:cxn modelId="{0B11B555-1CEE-4538-87D4-815EE79630D3}" srcId="{E78D363E-DD40-4A39-ABFF-011C30F2BCA5}" destId="{FC1E5F54-8CC4-431C-8BA0-2EF185D1B8FC}" srcOrd="1" destOrd="0" parTransId="{03E470E6-8F6F-4FC6-8518-D561AC72CD62}" sibTransId="{C1669021-C540-4A8A-8704-C76C07FABE7F}"/>
    <dgm:cxn modelId="{B520955D-43A7-48D7-B0C5-8E741B804A23}" type="presOf" srcId="{8583FDC3-E92D-45AD-8481-33E903020030}" destId="{4B2A7464-FB54-4881-84D8-7F0D19613C38}" srcOrd="0" destOrd="0" presId="urn:microsoft.com/office/officeart/2005/8/layout/cycle1"/>
    <dgm:cxn modelId="{E2A8AD6E-EB4E-4715-86FB-3C33F7A7F024}" type="presOf" srcId="{C1669021-C540-4A8A-8704-C76C07FABE7F}" destId="{2087EF86-8232-49D4-9C54-DDEA7C51EC10}" srcOrd="0" destOrd="0" presId="urn:microsoft.com/office/officeart/2005/8/layout/cycle1"/>
    <dgm:cxn modelId="{28B67D70-DC99-47E7-81CE-05102C88B06B}" srcId="{E78D363E-DD40-4A39-ABFF-011C30F2BCA5}" destId="{32838AED-0B36-4D6D-9F51-F0A23C2BFB18}" srcOrd="0" destOrd="0" parTransId="{E94C8D81-4689-4127-B129-8F5DB32C7F8F}" sibTransId="{4E0D95C7-47C7-473A-9E0C-D03E369EDC28}"/>
    <dgm:cxn modelId="{B6750782-8EE4-4285-A215-520891B9EA23}" srcId="{E78D363E-DD40-4A39-ABFF-011C30F2BCA5}" destId="{321C4E42-3DCD-43B0-B854-A376EBE4D53E}" srcOrd="4" destOrd="0" parTransId="{0714C521-78CD-4096-A80D-2D05A0E54D70}" sibTransId="{516F864D-FAD3-4E66-BCAB-5A9D5B0EC3ED}"/>
    <dgm:cxn modelId="{5E5A4B82-8623-491A-9891-F25FF7C805A4}" type="presOf" srcId="{321C4E42-3DCD-43B0-B854-A376EBE4D53E}" destId="{A19409BF-E8ED-4EFD-8704-9915F3936659}" srcOrd="0" destOrd="0" presId="urn:microsoft.com/office/officeart/2005/8/layout/cycle1"/>
    <dgm:cxn modelId="{339DB591-3DD8-4F97-B2A8-9BEDF2E714E1}" type="presOf" srcId="{E630D854-F312-4B3D-A970-EC483FA1CC07}" destId="{50E748E5-408F-47B6-B309-77FC923C9121}" srcOrd="0" destOrd="0" presId="urn:microsoft.com/office/officeart/2005/8/layout/cycle1"/>
    <dgm:cxn modelId="{FC4C5697-6081-4762-A7C5-2DB6EE8FE614}" type="presOf" srcId="{E78D363E-DD40-4A39-ABFF-011C30F2BCA5}" destId="{9EDBBBE2-59E0-40F1-944D-F914ABE0775D}" srcOrd="0" destOrd="0" presId="urn:microsoft.com/office/officeart/2005/8/layout/cycle1"/>
    <dgm:cxn modelId="{BBA2899F-468B-4BFA-BF04-13C83E96479A}" type="presOf" srcId="{FC1E5F54-8CC4-431C-8BA0-2EF185D1B8FC}" destId="{D2CDDFA7-85EE-4034-A368-772313F00253}" srcOrd="0" destOrd="0" presId="urn:microsoft.com/office/officeart/2005/8/layout/cycle1"/>
    <dgm:cxn modelId="{0C45A6A8-37DE-4BB2-BA35-DEC39C824A2D}" type="presOf" srcId="{32838AED-0B36-4D6D-9F51-F0A23C2BFB18}" destId="{34F0F20B-CA09-42E6-8C07-79EFCA77C03F}" srcOrd="0" destOrd="0" presId="urn:microsoft.com/office/officeart/2005/8/layout/cycle1"/>
    <dgm:cxn modelId="{1EA3EFCE-533B-4162-8CDD-4EAA1AC32F37}" type="presOf" srcId="{FBAA8131-CD9B-4649-A702-5EDC78BA4D0B}" destId="{4EA43B27-AB0F-4075-97BF-19ECD3B7C230}" srcOrd="0" destOrd="0" presId="urn:microsoft.com/office/officeart/2005/8/layout/cycle1"/>
    <dgm:cxn modelId="{BC428CDD-6C64-482B-AED9-7AB0210E3095}" type="presOf" srcId="{E95CCDDF-D87A-48BF-87D9-0F61F8F23B87}" destId="{94C5600F-7D2C-4334-9C3C-4A33F72263AE}" srcOrd="0" destOrd="0" presId="urn:microsoft.com/office/officeart/2005/8/layout/cycle1"/>
    <dgm:cxn modelId="{0AE4E1E4-5390-4D83-8312-FE22E6862359}" type="presOf" srcId="{516F864D-FAD3-4E66-BCAB-5A9D5B0EC3ED}" destId="{1BF5BBFF-6B0D-41C0-9702-1927EDC3553D}" srcOrd="0" destOrd="0" presId="urn:microsoft.com/office/officeart/2005/8/layout/cycle1"/>
    <dgm:cxn modelId="{CBBA85EE-AD6A-4CF4-9176-F47A829AD2A8}" srcId="{E78D363E-DD40-4A39-ABFF-011C30F2BCA5}" destId="{8583FDC3-E92D-45AD-8481-33E903020030}" srcOrd="3" destOrd="0" parTransId="{A6CAF608-63E2-4D0E-9A6E-1D5FA573665A}" sibTransId="{E630D854-F312-4B3D-A970-EC483FA1CC07}"/>
    <dgm:cxn modelId="{D66AFAF6-75C0-4F52-AB75-7902FD97EC22}" type="presOf" srcId="{4E0D95C7-47C7-473A-9E0C-D03E369EDC28}" destId="{66E6E746-DFBE-4DFD-AC65-CA272BB6E316}" srcOrd="0" destOrd="0" presId="urn:microsoft.com/office/officeart/2005/8/layout/cycle1"/>
    <dgm:cxn modelId="{9B5B0AFE-341D-4BD2-8C5A-29BED20E3AD5}" srcId="{E78D363E-DD40-4A39-ABFF-011C30F2BCA5}" destId="{E95CCDDF-D87A-48BF-87D9-0F61F8F23B87}" srcOrd="2" destOrd="0" parTransId="{DE7351EE-D125-45AD-9C9C-81A1A72DA7FA}" sibTransId="{FBAA8131-CD9B-4649-A702-5EDC78BA4D0B}"/>
    <dgm:cxn modelId="{463276A7-564C-4E36-848F-C16F2C1F6D68}" type="presParOf" srcId="{9EDBBBE2-59E0-40F1-944D-F914ABE0775D}" destId="{C8A339F2-B4E9-4DC1-8AD5-478C558DCE13}" srcOrd="0" destOrd="0" presId="urn:microsoft.com/office/officeart/2005/8/layout/cycle1"/>
    <dgm:cxn modelId="{94428148-B40F-43D5-AE93-F241BCBD816E}" type="presParOf" srcId="{9EDBBBE2-59E0-40F1-944D-F914ABE0775D}" destId="{34F0F20B-CA09-42E6-8C07-79EFCA77C03F}" srcOrd="1" destOrd="0" presId="urn:microsoft.com/office/officeart/2005/8/layout/cycle1"/>
    <dgm:cxn modelId="{F49FF9AD-19E1-4CE9-89CE-FEA6C0B8FAC4}" type="presParOf" srcId="{9EDBBBE2-59E0-40F1-944D-F914ABE0775D}" destId="{66E6E746-DFBE-4DFD-AC65-CA272BB6E316}" srcOrd="2" destOrd="0" presId="urn:microsoft.com/office/officeart/2005/8/layout/cycle1"/>
    <dgm:cxn modelId="{9F76E15D-87F0-4BA6-943D-5F62D4C0C740}" type="presParOf" srcId="{9EDBBBE2-59E0-40F1-944D-F914ABE0775D}" destId="{E22FE00C-7B7C-4C80-A7BB-352C26D08F58}" srcOrd="3" destOrd="0" presId="urn:microsoft.com/office/officeart/2005/8/layout/cycle1"/>
    <dgm:cxn modelId="{7B5949C4-1991-4A71-B511-619553935344}" type="presParOf" srcId="{9EDBBBE2-59E0-40F1-944D-F914ABE0775D}" destId="{D2CDDFA7-85EE-4034-A368-772313F00253}" srcOrd="4" destOrd="0" presId="urn:microsoft.com/office/officeart/2005/8/layout/cycle1"/>
    <dgm:cxn modelId="{9F1F17B7-42A6-4263-8FFD-8BB5AD4A7951}" type="presParOf" srcId="{9EDBBBE2-59E0-40F1-944D-F914ABE0775D}" destId="{2087EF86-8232-49D4-9C54-DDEA7C51EC10}" srcOrd="5" destOrd="0" presId="urn:microsoft.com/office/officeart/2005/8/layout/cycle1"/>
    <dgm:cxn modelId="{568EC2FF-8A94-4C9D-9649-BC8E5E4AC417}" type="presParOf" srcId="{9EDBBBE2-59E0-40F1-944D-F914ABE0775D}" destId="{A91CE152-CBE9-448E-BA3A-E62BC66C2D86}" srcOrd="6" destOrd="0" presId="urn:microsoft.com/office/officeart/2005/8/layout/cycle1"/>
    <dgm:cxn modelId="{D3FB2304-0D48-4561-8C6C-D22A39921593}" type="presParOf" srcId="{9EDBBBE2-59E0-40F1-944D-F914ABE0775D}" destId="{94C5600F-7D2C-4334-9C3C-4A33F72263AE}" srcOrd="7" destOrd="0" presId="urn:microsoft.com/office/officeart/2005/8/layout/cycle1"/>
    <dgm:cxn modelId="{1B3FF989-2089-4FDC-B179-C359185599FB}" type="presParOf" srcId="{9EDBBBE2-59E0-40F1-944D-F914ABE0775D}" destId="{4EA43B27-AB0F-4075-97BF-19ECD3B7C230}" srcOrd="8" destOrd="0" presId="urn:microsoft.com/office/officeart/2005/8/layout/cycle1"/>
    <dgm:cxn modelId="{F73EC852-C834-499E-B3CF-E374B494241F}" type="presParOf" srcId="{9EDBBBE2-59E0-40F1-944D-F914ABE0775D}" destId="{12BEB4CE-726A-445B-BD19-19FA4690B23D}" srcOrd="9" destOrd="0" presId="urn:microsoft.com/office/officeart/2005/8/layout/cycle1"/>
    <dgm:cxn modelId="{007B9F8F-99F7-4C60-993C-67C65E291CD0}" type="presParOf" srcId="{9EDBBBE2-59E0-40F1-944D-F914ABE0775D}" destId="{4B2A7464-FB54-4881-84D8-7F0D19613C38}" srcOrd="10" destOrd="0" presId="urn:microsoft.com/office/officeart/2005/8/layout/cycle1"/>
    <dgm:cxn modelId="{73B6E537-77BD-4DF8-BD22-74CBA1F59B64}" type="presParOf" srcId="{9EDBBBE2-59E0-40F1-944D-F914ABE0775D}" destId="{50E748E5-408F-47B6-B309-77FC923C9121}" srcOrd="11" destOrd="0" presId="urn:microsoft.com/office/officeart/2005/8/layout/cycle1"/>
    <dgm:cxn modelId="{64D9CF51-9A56-4FEF-8558-43735103E763}" type="presParOf" srcId="{9EDBBBE2-59E0-40F1-944D-F914ABE0775D}" destId="{6151F8D9-6F7B-4BF2-820F-F6F2221C44CC}" srcOrd="12" destOrd="0" presId="urn:microsoft.com/office/officeart/2005/8/layout/cycle1"/>
    <dgm:cxn modelId="{F4988324-F490-4A20-BA1B-B4ABD9F088F2}" type="presParOf" srcId="{9EDBBBE2-59E0-40F1-944D-F914ABE0775D}" destId="{A19409BF-E8ED-4EFD-8704-9915F3936659}" srcOrd="13" destOrd="0" presId="urn:microsoft.com/office/officeart/2005/8/layout/cycle1"/>
    <dgm:cxn modelId="{F72477DE-8075-43DB-900A-369D19BF3B5A}" type="presParOf" srcId="{9EDBBBE2-59E0-40F1-944D-F914ABE0775D}" destId="{1BF5BBFF-6B0D-41C0-9702-1927EDC3553D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8D363E-DD40-4A39-ABFF-011C30F2BCA5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838AED-0B36-4D6D-9F51-F0A23C2BFB18}">
      <dgm:prSet phldrT="[Text]" custT="1"/>
      <dgm:spPr/>
      <dgm:t>
        <a:bodyPr/>
        <a:lstStyle/>
        <a:p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gm:t>
    </dgm:pt>
    <dgm:pt modelId="{E94C8D81-4689-4127-B129-8F5DB32C7F8F}" type="parTrans" cxnId="{28B67D70-DC99-47E7-81CE-05102C88B06B}">
      <dgm:prSet/>
      <dgm:spPr/>
      <dgm:t>
        <a:bodyPr/>
        <a:lstStyle/>
        <a:p>
          <a:endParaRPr lang="en-US"/>
        </a:p>
      </dgm:t>
    </dgm:pt>
    <dgm:pt modelId="{4E0D95C7-47C7-473A-9E0C-D03E369EDC28}" type="sibTrans" cxnId="{28B67D70-DC99-47E7-81CE-05102C88B06B}">
      <dgm:prSet/>
      <dgm:spPr/>
      <dgm:t>
        <a:bodyPr/>
        <a:lstStyle/>
        <a:p>
          <a:endParaRPr lang="en-US"/>
        </a:p>
      </dgm:t>
    </dgm:pt>
    <dgm:pt modelId="{FC1E5F54-8CC4-431C-8BA0-2EF185D1B8FC}">
      <dgm:prSet phldrT="[Text]"/>
      <dgm:spPr/>
      <dgm:t>
        <a:bodyPr/>
        <a:lstStyle/>
        <a:p>
          <a:r>
            <a:rPr lang="en-US">
              <a:cs typeface="Calibri Light"/>
            </a:rPr>
            <a:t>Process</a:t>
          </a:r>
        </a:p>
      </dgm:t>
    </dgm:pt>
    <dgm:pt modelId="{03E470E6-8F6F-4FC6-8518-D561AC72CD62}" type="parTrans" cxnId="{0B11B555-1CEE-4538-87D4-815EE79630D3}">
      <dgm:prSet/>
      <dgm:spPr/>
      <dgm:t>
        <a:bodyPr/>
        <a:lstStyle/>
        <a:p>
          <a:endParaRPr lang="en-US"/>
        </a:p>
      </dgm:t>
    </dgm:pt>
    <dgm:pt modelId="{C1669021-C540-4A8A-8704-C76C07FABE7F}" type="sibTrans" cxnId="{0B11B555-1CEE-4538-87D4-815EE79630D3}">
      <dgm:prSet/>
      <dgm:spPr/>
      <dgm:t>
        <a:bodyPr/>
        <a:lstStyle/>
        <a:p>
          <a:endParaRPr lang="en-US"/>
        </a:p>
      </dgm:t>
    </dgm:pt>
    <dgm:pt modelId="{E95CCDDF-D87A-48BF-87D9-0F61F8F23B87}">
      <dgm:prSet phldrT="[Text]"/>
      <dgm:spPr/>
      <dgm:t>
        <a:bodyPr/>
        <a:lstStyle/>
        <a:p>
          <a:r>
            <a:rPr lang="en-US">
              <a:cs typeface="Calibri Light"/>
            </a:rPr>
            <a:t>Analyze</a:t>
          </a:r>
        </a:p>
      </dgm:t>
    </dgm:pt>
    <dgm:pt modelId="{DE7351EE-D125-45AD-9C9C-81A1A72DA7FA}" type="parTrans" cxnId="{9B5B0AFE-341D-4BD2-8C5A-29BED20E3AD5}">
      <dgm:prSet/>
      <dgm:spPr/>
      <dgm:t>
        <a:bodyPr/>
        <a:lstStyle/>
        <a:p>
          <a:endParaRPr lang="en-US"/>
        </a:p>
      </dgm:t>
    </dgm:pt>
    <dgm:pt modelId="{FBAA8131-CD9B-4649-A702-5EDC78BA4D0B}" type="sibTrans" cxnId="{9B5B0AFE-341D-4BD2-8C5A-29BED20E3AD5}">
      <dgm:prSet/>
      <dgm:spPr/>
      <dgm:t>
        <a:bodyPr/>
        <a:lstStyle/>
        <a:p>
          <a:endParaRPr lang="en-US"/>
        </a:p>
      </dgm:t>
    </dgm:pt>
    <dgm:pt modelId="{8583FDC3-E92D-45AD-8481-33E903020030}">
      <dgm:prSet phldrT="[Text]"/>
      <dgm:spPr/>
      <dgm:t>
        <a:bodyPr/>
        <a:lstStyle/>
        <a:p>
          <a:r>
            <a:rPr lang="en-US">
              <a:cs typeface="Calibri Light"/>
            </a:rPr>
            <a:t>Publish</a:t>
          </a:r>
        </a:p>
      </dgm:t>
    </dgm:pt>
    <dgm:pt modelId="{A6CAF608-63E2-4D0E-9A6E-1D5FA573665A}" type="parTrans" cxnId="{CBBA85EE-AD6A-4CF4-9176-F47A829AD2A8}">
      <dgm:prSet/>
      <dgm:spPr/>
      <dgm:t>
        <a:bodyPr/>
        <a:lstStyle/>
        <a:p>
          <a:endParaRPr lang="en-US"/>
        </a:p>
      </dgm:t>
    </dgm:pt>
    <dgm:pt modelId="{E630D854-F312-4B3D-A970-EC483FA1CC07}" type="sibTrans" cxnId="{CBBA85EE-AD6A-4CF4-9176-F47A829AD2A8}">
      <dgm:prSet/>
      <dgm:spPr/>
      <dgm:t>
        <a:bodyPr/>
        <a:lstStyle/>
        <a:p>
          <a:endParaRPr lang="en-US"/>
        </a:p>
      </dgm:t>
    </dgm:pt>
    <dgm:pt modelId="{321C4E42-3DCD-43B0-B854-A376EBE4D53E}">
      <dgm:prSet phldrT="[Text]"/>
      <dgm:spPr/>
      <dgm:t>
        <a:bodyPr/>
        <a:lstStyle/>
        <a:p>
          <a:r>
            <a:rPr lang="en-US">
              <a:cs typeface="Calibri Light"/>
            </a:rPr>
            <a:t>Archive</a:t>
          </a:r>
        </a:p>
      </dgm:t>
    </dgm:pt>
    <dgm:pt modelId="{0714C521-78CD-4096-A80D-2D05A0E54D70}" type="parTrans" cxnId="{B6750782-8EE4-4285-A215-520891B9EA23}">
      <dgm:prSet/>
      <dgm:spPr/>
      <dgm:t>
        <a:bodyPr/>
        <a:lstStyle/>
        <a:p>
          <a:endParaRPr lang="en-US"/>
        </a:p>
      </dgm:t>
    </dgm:pt>
    <dgm:pt modelId="{516F864D-FAD3-4E66-BCAB-5A9D5B0EC3ED}" type="sibTrans" cxnId="{B6750782-8EE4-4285-A215-520891B9EA23}">
      <dgm:prSet/>
      <dgm:spPr/>
      <dgm:t>
        <a:bodyPr/>
        <a:lstStyle/>
        <a:p>
          <a:endParaRPr lang="en-US"/>
        </a:p>
      </dgm:t>
    </dgm:pt>
    <dgm:pt modelId="{9EDBBBE2-59E0-40F1-944D-F914ABE0775D}" type="pres">
      <dgm:prSet presAssocID="{E78D363E-DD40-4A39-ABFF-011C30F2BCA5}" presName="cycle" presStyleCnt="0">
        <dgm:presLayoutVars>
          <dgm:dir/>
          <dgm:resizeHandles val="exact"/>
        </dgm:presLayoutVars>
      </dgm:prSet>
      <dgm:spPr/>
    </dgm:pt>
    <dgm:pt modelId="{C8A339F2-B4E9-4DC1-8AD5-478C558DCE13}" type="pres">
      <dgm:prSet presAssocID="{32838AED-0B36-4D6D-9F51-F0A23C2BFB18}" presName="dummy" presStyleCnt="0"/>
      <dgm:spPr/>
    </dgm:pt>
    <dgm:pt modelId="{34F0F20B-CA09-42E6-8C07-79EFCA77C03F}" type="pres">
      <dgm:prSet presAssocID="{32838AED-0B36-4D6D-9F51-F0A23C2BFB18}" presName="node" presStyleLbl="revTx" presStyleIdx="0" presStyleCnt="5">
        <dgm:presLayoutVars>
          <dgm:bulletEnabled val="1"/>
        </dgm:presLayoutVars>
      </dgm:prSet>
      <dgm:spPr/>
    </dgm:pt>
    <dgm:pt modelId="{66E6E746-DFBE-4DFD-AC65-CA272BB6E316}" type="pres">
      <dgm:prSet presAssocID="{4E0D95C7-47C7-473A-9E0C-D03E369EDC28}" presName="sibTrans" presStyleLbl="node1" presStyleIdx="0" presStyleCnt="5"/>
      <dgm:spPr/>
    </dgm:pt>
    <dgm:pt modelId="{E22FE00C-7B7C-4C80-A7BB-352C26D08F58}" type="pres">
      <dgm:prSet presAssocID="{FC1E5F54-8CC4-431C-8BA0-2EF185D1B8FC}" presName="dummy" presStyleCnt="0"/>
      <dgm:spPr/>
    </dgm:pt>
    <dgm:pt modelId="{D2CDDFA7-85EE-4034-A368-772313F00253}" type="pres">
      <dgm:prSet presAssocID="{FC1E5F54-8CC4-431C-8BA0-2EF185D1B8FC}" presName="node" presStyleLbl="revTx" presStyleIdx="1" presStyleCnt="5">
        <dgm:presLayoutVars>
          <dgm:bulletEnabled val="1"/>
        </dgm:presLayoutVars>
      </dgm:prSet>
      <dgm:spPr/>
    </dgm:pt>
    <dgm:pt modelId="{2087EF86-8232-49D4-9C54-DDEA7C51EC10}" type="pres">
      <dgm:prSet presAssocID="{C1669021-C540-4A8A-8704-C76C07FABE7F}" presName="sibTrans" presStyleLbl="node1" presStyleIdx="1" presStyleCnt="5"/>
      <dgm:spPr/>
    </dgm:pt>
    <dgm:pt modelId="{A91CE152-CBE9-448E-BA3A-E62BC66C2D86}" type="pres">
      <dgm:prSet presAssocID="{E95CCDDF-D87A-48BF-87D9-0F61F8F23B87}" presName="dummy" presStyleCnt="0"/>
      <dgm:spPr/>
    </dgm:pt>
    <dgm:pt modelId="{94C5600F-7D2C-4334-9C3C-4A33F72263AE}" type="pres">
      <dgm:prSet presAssocID="{E95CCDDF-D87A-48BF-87D9-0F61F8F23B87}" presName="node" presStyleLbl="revTx" presStyleIdx="2" presStyleCnt="5">
        <dgm:presLayoutVars>
          <dgm:bulletEnabled val="1"/>
        </dgm:presLayoutVars>
      </dgm:prSet>
      <dgm:spPr/>
    </dgm:pt>
    <dgm:pt modelId="{4EA43B27-AB0F-4075-97BF-19ECD3B7C230}" type="pres">
      <dgm:prSet presAssocID="{FBAA8131-CD9B-4649-A702-5EDC78BA4D0B}" presName="sibTrans" presStyleLbl="node1" presStyleIdx="2" presStyleCnt="5"/>
      <dgm:spPr/>
    </dgm:pt>
    <dgm:pt modelId="{12BEB4CE-726A-445B-BD19-19FA4690B23D}" type="pres">
      <dgm:prSet presAssocID="{8583FDC3-E92D-45AD-8481-33E903020030}" presName="dummy" presStyleCnt="0"/>
      <dgm:spPr/>
    </dgm:pt>
    <dgm:pt modelId="{4B2A7464-FB54-4881-84D8-7F0D19613C38}" type="pres">
      <dgm:prSet presAssocID="{8583FDC3-E92D-45AD-8481-33E903020030}" presName="node" presStyleLbl="revTx" presStyleIdx="3" presStyleCnt="5">
        <dgm:presLayoutVars>
          <dgm:bulletEnabled val="1"/>
        </dgm:presLayoutVars>
      </dgm:prSet>
      <dgm:spPr/>
    </dgm:pt>
    <dgm:pt modelId="{50E748E5-408F-47B6-B309-77FC923C9121}" type="pres">
      <dgm:prSet presAssocID="{E630D854-F312-4B3D-A970-EC483FA1CC07}" presName="sibTrans" presStyleLbl="node1" presStyleIdx="3" presStyleCnt="5"/>
      <dgm:spPr/>
    </dgm:pt>
    <dgm:pt modelId="{6151F8D9-6F7B-4BF2-820F-F6F2221C44CC}" type="pres">
      <dgm:prSet presAssocID="{321C4E42-3DCD-43B0-B854-A376EBE4D53E}" presName="dummy" presStyleCnt="0"/>
      <dgm:spPr/>
    </dgm:pt>
    <dgm:pt modelId="{A19409BF-E8ED-4EFD-8704-9915F3936659}" type="pres">
      <dgm:prSet presAssocID="{321C4E42-3DCD-43B0-B854-A376EBE4D53E}" presName="node" presStyleLbl="revTx" presStyleIdx="4" presStyleCnt="5">
        <dgm:presLayoutVars>
          <dgm:bulletEnabled val="1"/>
        </dgm:presLayoutVars>
      </dgm:prSet>
      <dgm:spPr/>
    </dgm:pt>
    <dgm:pt modelId="{1BF5BBFF-6B0D-41C0-9702-1927EDC3553D}" type="pres">
      <dgm:prSet presAssocID="{516F864D-FAD3-4E66-BCAB-5A9D5B0EC3ED}" presName="sibTrans" presStyleLbl="node1" presStyleIdx="4" presStyleCnt="5"/>
      <dgm:spPr/>
    </dgm:pt>
  </dgm:ptLst>
  <dgm:cxnLst>
    <dgm:cxn modelId="{0B11B555-1CEE-4538-87D4-815EE79630D3}" srcId="{E78D363E-DD40-4A39-ABFF-011C30F2BCA5}" destId="{FC1E5F54-8CC4-431C-8BA0-2EF185D1B8FC}" srcOrd="1" destOrd="0" parTransId="{03E470E6-8F6F-4FC6-8518-D561AC72CD62}" sibTransId="{C1669021-C540-4A8A-8704-C76C07FABE7F}"/>
    <dgm:cxn modelId="{B520955D-43A7-48D7-B0C5-8E741B804A23}" type="presOf" srcId="{8583FDC3-E92D-45AD-8481-33E903020030}" destId="{4B2A7464-FB54-4881-84D8-7F0D19613C38}" srcOrd="0" destOrd="0" presId="urn:microsoft.com/office/officeart/2005/8/layout/cycle1"/>
    <dgm:cxn modelId="{E2A8AD6E-EB4E-4715-86FB-3C33F7A7F024}" type="presOf" srcId="{C1669021-C540-4A8A-8704-C76C07FABE7F}" destId="{2087EF86-8232-49D4-9C54-DDEA7C51EC10}" srcOrd="0" destOrd="0" presId="urn:microsoft.com/office/officeart/2005/8/layout/cycle1"/>
    <dgm:cxn modelId="{28B67D70-DC99-47E7-81CE-05102C88B06B}" srcId="{E78D363E-DD40-4A39-ABFF-011C30F2BCA5}" destId="{32838AED-0B36-4D6D-9F51-F0A23C2BFB18}" srcOrd="0" destOrd="0" parTransId="{E94C8D81-4689-4127-B129-8F5DB32C7F8F}" sibTransId="{4E0D95C7-47C7-473A-9E0C-D03E369EDC28}"/>
    <dgm:cxn modelId="{B6750782-8EE4-4285-A215-520891B9EA23}" srcId="{E78D363E-DD40-4A39-ABFF-011C30F2BCA5}" destId="{321C4E42-3DCD-43B0-B854-A376EBE4D53E}" srcOrd="4" destOrd="0" parTransId="{0714C521-78CD-4096-A80D-2D05A0E54D70}" sibTransId="{516F864D-FAD3-4E66-BCAB-5A9D5B0EC3ED}"/>
    <dgm:cxn modelId="{5E5A4B82-8623-491A-9891-F25FF7C805A4}" type="presOf" srcId="{321C4E42-3DCD-43B0-B854-A376EBE4D53E}" destId="{A19409BF-E8ED-4EFD-8704-9915F3936659}" srcOrd="0" destOrd="0" presId="urn:microsoft.com/office/officeart/2005/8/layout/cycle1"/>
    <dgm:cxn modelId="{339DB591-3DD8-4F97-B2A8-9BEDF2E714E1}" type="presOf" srcId="{E630D854-F312-4B3D-A970-EC483FA1CC07}" destId="{50E748E5-408F-47B6-B309-77FC923C9121}" srcOrd="0" destOrd="0" presId="urn:microsoft.com/office/officeart/2005/8/layout/cycle1"/>
    <dgm:cxn modelId="{FC4C5697-6081-4762-A7C5-2DB6EE8FE614}" type="presOf" srcId="{E78D363E-DD40-4A39-ABFF-011C30F2BCA5}" destId="{9EDBBBE2-59E0-40F1-944D-F914ABE0775D}" srcOrd="0" destOrd="0" presId="urn:microsoft.com/office/officeart/2005/8/layout/cycle1"/>
    <dgm:cxn modelId="{BBA2899F-468B-4BFA-BF04-13C83E96479A}" type="presOf" srcId="{FC1E5F54-8CC4-431C-8BA0-2EF185D1B8FC}" destId="{D2CDDFA7-85EE-4034-A368-772313F00253}" srcOrd="0" destOrd="0" presId="urn:microsoft.com/office/officeart/2005/8/layout/cycle1"/>
    <dgm:cxn modelId="{0C45A6A8-37DE-4BB2-BA35-DEC39C824A2D}" type="presOf" srcId="{32838AED-0B36-4D6D-9F51-F0A23C2BFB18}" destId="{34F0F20B-CA09-42E6-8C07-79EFCA77C03F}" srcOrd="0" destOrd="0" presId="urn:microsoft.com/office/officeart/2005/8/layout/cycle1"/>
    <dgm:cxn modelId="{1EA3EFCE-533B-4162-8CDD-4EAA1AC32F37}" type="presOf" srcId="{FBAA8131-CD9B-4649-A702-5EDC78BA4D0B}" destId="{4EA43B27-AB0F-4075-97BF-19ECD3B7C230}" srcOrd="0" destOrd="0" presId="urn:microsoft.com/office/officeart/2005/8/layout/cycle1"/>
    <dgm:cxn modelId="{BC428CDD-6C64-482B-AED9-7AB0210E3095}" type="presOf" srcId="{E95CCDDF-D87A-48BF-87D9-0F61F8F23B87}" destId="{94C5600F-7D2C-4334-9C3C-4A33F72263AE}" srcOrd="0" destOrd="0" presId="urn:microsoft.com/office/officeart/2005/8/layout/cycle1"/>
    <dgm:cxn modelId="{0AE4E1E4-5390-4D83-8312-FE22E6862359}" type="presOf" srcId="{516F864D-FAD3-4E66-BCAB-5A9D5B0EC3ED}" destId="{1BF5BBFF-6B0D-41C0-9702-1927EDC3553D}" srcOrd="0" destOrd="0" presId="urn:microsoft.com/office/officeart/2005/8/layout/cycle1"/>
    <dgm:cxn modelId="{CBBA85EE-AD6A-4CF4-9176-F47A829AD2A8}" srcId="{E78D363E-DD40-4A39-ABFF-011C30F2BCA5}" destId="{8583FDC3-E92D-45AD-8481-33E903020030}" srcOrd="3" destOrd="0" parTransId="{A6CAF608-63E2-4D0E-9A6E-1D5FA573665A}" sibTransId="{E630D854-F312-4B3D-A970-EC483FA1CC07}"/>
    <dgm:cxn modelId="{D66AFAF6-75C0-4F52-AB75-7902FD97EC22}" type="presOf" srcId="{4E0D95C7-47C7-473A-9E0C-D03E369EDC28}" destId="{66E6E746-DFBE-4DFD-AC65-CA272BB6E316}" srcOrd="0" destOrd="0" presId="urn:microsoft.com/office/officeart/2005/8/layout/cycle1"/>
    <dgm:cxn modelId="{9B5B0AFE-341D-4BD2-8C5A-29BED20E3AD5}" srcId="{E78D363E-DD40-4A39-ABFF-011C30F2BCA5}" destId="{E95CCDDF-D87A-48BF-87D9-0F61F8F23B87}" srcOrd="2" destOrd="0" parTransId="{DE7351EE-D125-45AD-9C9C-81A1A72DA7FA}" sibTransId="{FBAA8131-CD9B-4649-A702-5EDC78BA4D0B}"/>
    <dgm:cxn modelId="{463276A7-564C-4E36-848F-C16F2C1F6D68}" type="presParOf" srcId="{9EDBBBE2-59E0-40F1-944D-F914ABE0775D}" destId="{C8A339F2-B4E9-4DC1-8AD5-478C558DCE13}" srcOrd="0" destOrd="0" presId="urn:microsoft.com/office/officeart/2005/8/layout/cycle1"/>
    <dgm:cxn modelId="{94428148-B40F-43D5-AE93-F241BCBD816E}" type="presParOf" srcId="{9EDBBBE2-59E0-40F1-944D-F914ABE0775D}" destId="{34F0F20B-CA09-42E6-8C07-79EFCA77C03F}" srcOrd="1" destOrd="0" presId="urn:microsoft.com/office/officeart/2005/8/layout/cycle1"/>
    <dgm:cxn modelId="{F49FF9AD-19E1-4CE9-89CE-FEA6C0B8FAC4}" type="presParOf" srcId="{9EDBBBE2-59E0-40F1-944D-F914ABE0775D}" destId="{66E6E746-DFBE-4DFD-AC65-CA272BB6E316}" srcOrd="2" destOrd="0" presId="urn:microsoft.com/office/officeart/2005/8/layout/cycle1"/>
    <dgm:cxn modelId="{9F76E15D-87F0-4BA6-943D-5F62D4C0C740}" type="presParOf" srcId="{9EDBBBE2-59E0-40F1-944D-F914ABE0775D}" destId="{E22FE00C-7B7C-4C80-A7BB-352C26D08F58}" srcOrd="3" destOrd="0" presId="urn:microsoft.com/office/officeart/2005/8/layout/cycle1"/>
    <dgm:cxn modelId="{7B5949C4-1991-4A71-B511-619553935344}" type="presParOf" srcId="{9EDBBBE2-59E0-40F1-944D-F914ABE0775D}" destId="{D2CDDFA7-85EE-4034-A368-772313F00253}" srcOrd="4" destOrd="0" presId="urn:microsoft.com/office/officeart/2005/8/layout/cycle1"/>
    <dgm:cxn modelId="{9F1F17B7-42A6-4263-8FFD-8BB5AD4A7951}" type="presParOf" srcId="{9EDBBBE2-59E0-40F1-944D-F914ABE0775D}" destId="{2087EF86-8232-49D4-9C54-DDEA7C51EC10}" srcOrd="5" destOrd="0" presId="urn:microsoft.com/office/officeart/2005/8/layout/cycle1"/>
    <dgm:cxn modelId="{568EC2FF-8A94-4C9D-9649-BC8E5E4AC417}" type="presParOf" srcId="{9EDBBBE2-59E0-40F1-944D-F914ABE0775D}" destId="{A91CE152-CBE9-448E-BA3A-E62BC66C2D86}" srcOrd="6" destOrd="0" presId="urn:microsoft.com/office/officeart/2005/8/layout/cycle1"/>
    <dgm:cxn modelId="{D3FB2304-0D48-4561-8C6C-D22A39921593}" type="presParOf" srcId="{9EDBBBE2-59E0-40F1-944D-F914ABE0775D}" destId="{94C5600F-7D2C-4334-9C3C-4A33F72263AE}" srcOrd="7" destOrd="0" presId="urn:microsoft.com/office/officeart/2005/8/layout/cycle1"/>
    <dgm:cxn modelId="{1B3FF989-2089-4FDC-B179-C359185599FB}" type="presParOf" srcId="{9EDBBBE2-59E0-40F1-944D-F914ABE0775D}" destId="{4EA43B27-AB0F-4075-97BF-19ECD3B7C230}" srcOrd="8" destOrd="0" presId="urn:microsoft.com/office/officeart/2005/8/layout/cycle1"/>
    <dgm:cxn modelId="{F73EC852-C834-499E-B3CF-E374B494241F}" type="presParOf" srcId="{9EDBBBE2-59E0-40F1-944D-F914ABE0775D}" destId="{12BEB4CE-726A-445B-BD19-19FA4690B23D}" srcOrd="9" destOrd="0" presId="urn:microsoft.com/office/officeart/2005/8/layout/cycle1"/>
    <dgm:cxn modelId="{007B9F8F-99F7-4C60-993C-67C65E291CD0}" type="presParOf" srcId="{9EDBBBE2-59E0-40F1-944D-F914ABE0775D}" destId="{4B2A7464-FB54-4881-84D8-7F0D19613C38}" srcOrd="10" destOrd="0" presId="urn:microsoft.com/office/officeart/2005/8/layout/cycle1"/>
    <dgm:cxn modelId="{73B6E537-77BD-4DF8-BD22-74CBA1F59B64}" type="presParOf" srcId="{9EDBBBE2-59E0-40F1-944D-F914ABE0775D}" destId="{50E748E5-408F-47B6-B309-77FC923C9121}" srcOrd="11" destOrd="0" presId="urn:microsoft.com/office/officeart/2005/8/layout/cycle1"/>
    <dgm:cxn modelId="{64D9CF51-9A56-4FEF-8558-43735103E763}" type="presParOf" srcId="{9EDBBBE2-59E0-40F1-944D-F914ABE0775D}" destId="{6151F8D9-6F7B-4BF2-820F-F6F2221C44CC}" srcOrd="12" destOrd="0" presId="urn:microsoft.com/office/officeart/2005/8/layout/cycle1"/>
    <dgm:cxn modelId="{F4988324-F490-4A20-BA1B-B4ABD9F088F2}" type="presParOf" srcId="{9EDBBBE2-59E0-40F1-944D-F914ABE0775D}" destId="{A19409BF-E8ED-4EFD-8704-9915F3936659}" srcOrd="13" destOrd="0" presId="urn:microsoft.com/office/officeart/2005/8/layout/cycle1"/>
    <dgm:cxn modelId="{F72477DE-8075-43DB-900A-369D19BF3B5A}" type="presParOf" srcId="{9EDBBBE2-59E0-40F1-944D-F914ABE0775D}" destId="{1BF5BBFF-6B0D-41C0-9702-1927EDC3553D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78D363E-DD40-4A39-ABFF-011C30F2BCA5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838AED-0B36-4D6D-9F51-F0A23C2BFB18}">
      <dgm:prSet phldrT="[Text]" custT="1"/>
      <dgm:spPr/>
      <dgm:t>
        <a:bodyPr/>
        <a:lstStyle/>
        <a:p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gm:t>
    </dgm:pt>
    <dgm:pt modelId="{E94C8D81-4689-4127-B129-8F5DB32C7F8F}" type="parTrans" cxnId="{28B67D70-DC99-47E7-81CE-05102C88B06B}">
      <dgm:prSet/>
      <dgm:spPr/>
      <dgm:t>
        <a:bodyPr/>
        <a:lstStyle/>
        <a:p>
          <a:endParaRPr lang="en-US"/>
        </a:p>
      </dgm:t>
    </dgm:pt>
    <dgm:pt modelId="{4E0D95C7-47C7-473A-9E0C-D03E369EDC28}" type="sibTrans" cxnId="{28B67D70-DC99-47E7-81CE-05102C88B06B}">
      <dgm:prSet/>
      <dgm:spPr/>
      <dgm:t>
        <a:bodyPr/>
        <a:lstStyle/>
        <a:p>
          <a:endParaRPr lang="en-US"/>
        </a:p>
      </dgm:t>
    </dgm:pt>
    <dgm:pt modelId="{FC1E5F54-8CC4-431C-8BA0-2EF185D1B8FC}">
      <dgm:prSet phldrT="[Text]"/>
      <dgm:spPr/>
      <dgm:t>
        <a:bodyPr/>
        <a:lstStyle/>
        <a:p>
          <a:r>
            <a:rPr lang="en-US">
              <a:cs typeface="Calibri Light"/>
            </a:rPr>
            <a:t>Process</a:t>
          </a:r>
        </a:p>
      </dgm:t>
    </dgm:pt>
    <dgm:pt modelId="{03E470E6-8F6F-4FC6-8518-D561AC72CD62}" type="parTrans" cxnId="{0B11B555-1CEE-4538-87D4-815EE79630D3}">
      <dgm:prSet/>
      <dgm:spPr/>
      <dgm:t>
        <a:bodyPr/>
        <a:lstStyle/>
        <a:p>
          <a:endParaRPr lang="en-US"/>
        </a:p>
      </dgm:t>
    </dgm:pt>
    <dgm:pt modelId="{C1669021-C540-4A8A-8704-C76C07FABE7F}" type="sibTrans" cxnId="{0B11B555-1CEE-4538-87D4-815EE79630D3}">
      <dgm:prSet/>
      <dgm:spPr/>
      <dgm:t>
        <a:bodyPr/>
        <a:lstStyle/>
        <a:p>
          <a:endParaRPr lang="en-US"/>
        </a:p>
      </dgm:t>
    </dgm:pt>
    <dgm:pt modelId="{E95CCDDF-D87A-48BF-87D9-0F61F8F23B87}">
      <dgm:prSet phldrT="[Text]"/>
      <dgm:spPr/>
      <dgm:t>
        <a:bodyPr/>
        <a:lstStyle/>
        <a:p>
          <a:r>
            <a:rPr lang="en-US">
              <a:cs typeface="Calibri Light"/>
            </a:rPr>
            <a:t>Analyze</a:t>
          </a:r>
        </a:p>
      </dgm:t>
    </dgm:pt>
    <dgm:pt modelId="{DE7351EE-D125-45AD-9C9C-81A1A72DA7FA}" type="parTrans" cxnId="{9B5B0AFE-341D-4BD2-8C5A-29BED20E3AD5}">
      <dgm:prSet/>
      <dgm:spPr/>
      <dgm:t>
        <a:bodyPr/>
        <a:lstStyle/>
        <a:p>
          <a:endParaRPr lang="en-US"/>
        </a:p>
      </dgm:t>
    </dgm:pt>
    <dgm:pt modelId="{FBAA8131-CD9B-4649-A702-5EDC78BA4D0B}" type="sibTrans" cxnId="{9B5B0AFE-341D-4BD2-8C5A-29BED20E3AD5}">
      <dgm:prSet/>
      <dgm:spPr/>
      <dgm:t>
        <a:bodyPr/>
        <a:lstStyle/>
        <a:p>
          <a:endParaRPr lang="en-US"/>
        </a:p>
      </dgm:t>
    </dgm:pt>
    <dgm:pt modelId="{8583FDC3-E92D-45AD-8481-33E903020030}">
      <dgm:prSet phldrT="[Text]"/>
      <dgm:spPr/>
      <dgm:t>
        <a:bodyPr/>
        <a:lstStyle/>
        <a:p>
          <a:r>
            <a:rPr lang="en-US">
              <a:cs typeface="Calibri Light"/>
            </a:rPr>
            <a:t>Publish</a:t>
          </a:r>
        </a:p>
      </dgm:t>
    </dgm:pt>
    <dgm:pt modelId="{A6CAF608-63E2-4D0E-9A6E-1D5FA573665A}" type="parTrans" cxnId="{CBBA85EE-AD6A-4CF4-9176-F47A829AD2A8}">
      <dgm:prSet/>
      <dgm:spPr/>
      <dgm:t>
        <a:bodyPr/>
        <a:lstStyle/>
        <a:p>
          <a:endParaRPr lang="en-US"/>
        </a:p>
      </dgm:t>
    </dgm:pt>
    <dgm:pt modelId="{E630D854-F312-4B3D-A970-EC483FA1CC07}" type="sibTrans" cxnId="{CBBA85EE-AD6A-4CF4-9176-F47A829AD2A8}">
      <dgm:prSet/>
      <dgm:spPr/>
      <dgm:t>
        <a:bodyPr/>
        <a:lstStyle/>
        <a:p>
          <a:endParaRPr lang="en-US"/>
        </a:p>
      </dgm:t>
    </dgm:pt>
    <dgm:pt modelId="{321C4E42-3DCD-43B0-B854-A376EBE4D53E}">
      <dgm:prSet phldrT="[Text]"/>
      <dgm:spPr/>
      <dgm:t>
        <a:bodyPr/>
        <a:lstStyle/>
        <a:p>
          <a:r>
            <a:rPr lang="en-US">
              <a:cs typeface="Calibri Light"/>
            </a:rPr>
            <a:t>Archive</a:t>
          </a:r>
        </a:p>
      </dgm:t>
    </dgm:pt>
    <dgm:pt modelId="{0714C521-78CD-4096-A80D-2D05A0E54D70}" type="parTrans" cxnId="{B6750782-8EE4-4285-A215-520891B9EA23}">
      <dgm:prSet/>
      <dgm:spPr/>
      <dgm:t>
        <a:bodyPr/>
        <a:lstStyle/>
        <a:p>
          <a:endParaRPr lang="en-US"/>
        </a:p>
      </dgm:t>
    </dgm:pt>
    <dgm:pt modelId="{516F864D-FAD3-4E66-BCAB-5A9D5B0EC3ED}" type="sibTrans" cxnId="{B6750782-8EE4-4285-A215-520891B9EA23}">
      <dgm:prSet/>
      <dgm:spPr/>
      <dgm:t>
        <a:bodyPr/>
        <a:lstStyle/>
        <a:p>
          <a:endParaRPr lang="en-US"/>
        </a:p>
      </dgm:t>
    </dgm:pt>
    <dgm:pt modelId="{9EDBBBE2-59E0-40F1-944D-F914ABE0775D}" type="pres">
      <dgm:prSet presAssocID="{E78D363E-DD40-4A39-ABFF-011C30F2BCA5}" presName="cycle" presStyleCnt="0">
        <dgm:presLayoutVars>
          <dgm:dir/>
          <dgm:resizeHandles val="exact"/>
        </dgm:presLayoutVars>
      </dgm:prSet>
      <dgm:spPr/>
    </dgm:pt>
    <dgm:pt modelId="{C8A339F2-B4E9-4DC1-8AD5-478C558DCE13}" type="pres">
      <dgm:prSet presAssocID="{32838AED-0B36-4D6D-9F51-F0A23C2BFB18}" presName="dummy" presStyleCnt="0"/>
      <dgm:spPr/>
    </dgm:pt>
    <dgm:pt modelId="{34F0F20B-CA09-42E6-8C07-79EFCA77C03F}" type="pres">
      <dgm:prSet presAssocID="{32838AED-0B36-4D6D-9F51-F0A23C2BFB18}" presName="node" presStyleLbl="revTx" presStyleIdx="0" presStyleCnt="5">
        <dgm:presLayoutVars>
          <dgm:bulletEnabled val="1"/>
        </dgm:presLayoutVars>
      </dgm:prSet>
      <dgm:spPr/>
    </dgm:pt>
    <dgm:pt modelId="{66E6E746-DFBE-4DFD-AC65-CA272BB6E316}" type="pres">
      <dgm:prSet presAssocID="{4E0D95C7-47C7-473A-9E0C-D03E369EDC28}" presName="sibTrans" presStyleLbl="node1" presStyleIdx="0" presStyleCnt="5"/>
      <dgm:spPr/>
    </dgm:pt>
    <dgm:pt modelId="{E22FE00C-7B7C-4C80-A7BB-352C26D08F58}" type="pres">
      <dgm:prSet presAssocID="{FC1E5F54-8CC4-431C-8BA0-2EF185D1B8FC}" presName="dummy" presStyleCnt="0"/>
      <dgm:spPr/>
    </dgm:pt>
    <dgm:pt modelId="{D2CDDFA7-85EE-4034-A368-772313F00253}" type="pres">
      <dgm:prSet presAssocID="{FC1E5F54-8CC4-431C-8BA0-2EF185D1B8FC}" presName="node" presStyleLbl="revTx" presStyleIdx="1" presStyleCnt="5">
        <dgm:presLayoutVars>
          <dgm:bulletEnabled val="1"/>
        </dgm:presLayoutVars>
      </dgm:prSet>
      <dgm:spPr/>
    </dgm:pt>
    <dgm:pt modelId="{2087EF86-8232-49D4-9C54-DDEA7C51EC10}" type="pres">
      <dgm:prSet presAssocID="{C1669021-C540-4A8A-8704-C76C07FABE7F}" presName="sibTrans" presStyleLbl="node1" presStyleIdx="1" presStyleCnt="5"/>
      <dgm:spPr/>
    </dgm:pt>
    <dgm:pt modelId="{A91CE152-CBE9-448E-BA3A-E62BC66C2D86}" type="pres">
      <dgm:prSet presAssocID="{E95CCDDF-D87A-48BF-87D9-0F61F8F23B87}" presName="dummy" presStyleCnt="0"/>
      <dgm:spPr/>
    </dgm:pt>
    <dgm:pt modelId="{94C5600F-7D2C-4334-9C3C-4A33F72263AE}" type="pres">
      <dgm:prSet presAssocID="{E95CCDDF-D87A-48BF-87D9-0F61F8F23B87}" presName="node" presStyleLbl="revTx" presStyleIdx="2" presStyleCnt="5">
        <dgm:presLayoutVars>
          <dgm:bulletEnabled val="1"/>
        </dgm:presLayoutVars>
      </dgm:prSet>
      <dgm:spPr/>
    </dgm:pt>
    <dgm:pt modelId="{4EA43B27-AB0F-4075-97BF-19ECD3B7C230}" type="pres">
      <dgm:prSet presAssocID="{FBAA8131-CD9B-4649-A702-5EDC78BA4D0B}" presName="sibTrans" presStyleLbl="node1" presStyleIdx="2" presStyleCnt="5"/>
      <dgm:spPr/>
    </dgm:pt>
    <dgm:pt modelId="{12BEB4CE-726A-445B-BD19-19FA4690B23D}" type="pres">
      <dgm:prSet presAssocID="{8583FDC3-E92D-45AD-8481-33E903020030}" presName="dummy" presStyleCnt="0"/>
      <dgm:spPr/>
    </dgm:pt>
    <dgm:pt modelId="{4B2A7464-FB54-4881-84D8-7F0D19613C38}" type="pres">
      <dgm:prSet presAssocID="{8583FDC3-E92D-45AD-8481-33E903020030}" presName="node" presStyleLbl="revTx" presStyleIdx="3" presStyleCnt="5">
        <dgm:presLayoutVars>
          <dgm:bulletEnabled val="1"/>
        </dgm:presLayoutVars>
      </dgm:prSet>
      <dgm:spPr/>
    </dgm:pt>
    <dgm:pt modelId="{50E748E5-408F-47B6-B309-77FC923C9121}" type="pres">
      <dgm:prSet presAssocID="{E630D854-F312-4B3D-A970-EC483FA1CC07}" presName="sibTrans" presStyleLbl="node1" presStyleIdx="3" presStyleCnt="5"/>
      <dgm:spPr/>
    </dgm:pt>
    <dgm:pt modelId="{6151F8D9-6F7B-4BF2-820F-F6F2221C44CC}" type="pres">
      <dgm:prSet presAssocID="{321C4E42-3DCD-43B0-B854-A376EBE4D53E}" presName="dummy" presStyleCnt="0"/>
      <dgm:spPr/>
    </dgm:pt>
    <dgm:pt modelId="{A19409BF-E8ED-4EFD-8704-9915F3936659}" type="pres">
      <dgm:prSet presAssocID="{321C4E42-3DCD-43B0-B854-A376EBE4D53E}" presName="node" presStyleLbl="revTx" presStyleIdx="4" presStyleCnt="5">
        <dgm:presLayoutVars>
          <dgm:bulletEnabled val="1"/>
        </dgm:presLayoutVars>
      </dgm:prSet>
      <dgm:spPr/>
    </dgm:pt>
    <dgm:pt modelId="{1BF5BBFF-6B0D-41C0-9702-1927EDC3553D}" type="pres">
      <dgm:prSet presAssocID="{516F864D-FAD3-4E66-BCAB-5A9D5B0EC3ED}" presName="sibTrans" presStyleLbl="node1" presStyleIdx="4" presStyleCnt="5"/>
      <dgm:spPr/>
    </dgm:pt>
  </dgm:ptLst>
  <dgm:cxnLst>
    <dgm:cxn modelId="{0B11B555-1CEE-4538-87D4-815EE79630D3}" srcId="{E78D363E-DD40-4A39-ABFF-011C30F2BCA5}" destId="{FC1E5F54-8CC4-431C-8BA0-2EF185D1B8FC}" srcOrd="1" destOrd="0" parTransId="{03E470E6-8F6F-4FC6-8518-D561AC72CD62}" sibTransId="{C1669021-C540-4A8A-8704-C76C07FABE7F}"/>
    <dgm:cxn modelId="{B520955D-43A7-48D7-B0C5-8E741B804A23}" type="presOf" srcId="{8583FDC3-E92D-45AD-8481-33E903020030}" destId="{4B2A7464-FB54-4881-84D8-7F0D19613C38}" srcOrd="0" destOrd="0" presId="urn:microsoft.com/office/officeart/2005/8/layout/cycle1"/>
    <dgm:cxn modelId="{E2A8AD6E-EB4E-4715-86FB-3C33F7A7F024}" type="presOf" srcId="{C1669021-C540-4A8A-8704-C76C07FABE7F}" destId="{2087EF86-8232-49D4-9C54-DDEA7C51EC10}" srcOrd="0" destOrd="0" presId="urn:microsoft.com/office/officeart/2005/8/layout/cycle1"/>
    <dgm:cxn modelId="{28B67D70-DC99-47E7-81CE-05102C88B06B}" srcId="{E78D363E-DD40-4A39-ABFF-011C30F2BCA5}" destId="{32838AED-0B36-4D6D-9F51-F0A23C2BFB18}" srcOrd="0" destOrd="0" parTransId="{E94C8D81-4689-4127-B129-8F5DB32C7F8F}" sibTransId="{4E0D95C7-47C7-473A-9E0C-D03E369EDC28}"/>
    <dgm:cxn modelId="{B6750782-8EE4-4285-A215-520891B9EA23}" srcId="{E78D363E-DD40-4A39-ABFF-011C30F2BCA5}" destId="{321C4E42-3DCD-43B0-B854-A376EBE4D53E}" srcOrd="4" destOrd="0" parTransId="{0714C521-78CD-4096-A80D-2D05A0E54D70}" sibTransId="{516F864D-FAD3-4E66-BCAB-5A9D5B0EC3ED}"/>
    <dgm:cxn modelId="{5E5A4B82-8623-491A-9891-F25FF7C805A4}" type="presOf" srcId="{321C4E42-3DCD-43B0-B854-A376EBE4D53E}" destId="{A19409BF-E8ED-4EFD-8704-9915F3936659}" srcOrd="0" destOrd="0" presId="urn:microsoft.com/office/officeart/2005/8/layout/cycle1"/>
    <dgm:cxn modelId="{339DB591-3DD8-4F97-B2A8-9BEDF2E714E1}" type="presOf" srcId="{E630D854-F312-4B3D-A970-EC483FA1CC07}" destId="{50E748E5-408F-47B6-B309-77FC923C9121}" srcOrd="0" destOrd="0" presId="urn:microsoft.com/office/officeart/2005/8/layout/cycle1"/>
    <dgm:cxn modelId="{FC4C5697-6081-4762-A7C5-2DB6EE8FE614}" type="presOf" srcId="{E78D363E-DD40-4A39-ABFF-011C30F2BCA5}" destId="{9EDBBBE2-59E0-40F1-944D-F914ABE0775D}" srcOrd="0" destOrd="0" presId="urn:microsoft.com/office/officeart/2005/8/layout/cycle1"/>
    <dgm:cxn modelId="{BBA2899F-468B-4BFA-BF04-13C83E96479A}" type="presOf" srcId="{FC1E5F54-8CC4-431C-8BA0-2EF185D1B8FC}" destId="{D2CDDFA7-85EE-4034-A368-772313F00253}" srcOrd="0" destOrd="0" presId="urn:microsoft.com/office/officeart/2005/8/layout/cycle1"/>
    <dgm:cxn modelId="{0C45A6A8-37DE-4BB2-BA35-DEC39C824A2D}" type="presOf" srcId="{32838AED-0B36-4D6D-9F51-F0A23C2BFB18}" destId="{34F0F20B-CA09-42E6-8C07-79EFCA77C03F}" srcOrd="0" destOrd="0" presId="urn:microsoft.com/office/officeart/2005/8/layout/cycle1"/>
    <dgm:cxn modelId="{1EA3EFCE-533B-4162-8CDD-4EAA1AC32F37}" type="presOf" srcId="{FBAA8131-CD9B-4649-A702-5EDC78BA4D0B}" destId="{4EA43B27-AB0F-4075-97BF-19ECD3B7C230}" srcOrd="0" destOrd="0" presId="urn:microsoft.com/office/officeart/2005/8/layout/cycle1"/>
    <dgm:cxn modelId="{BC428CDD-6C64-482B-AED9-7AB0210E3095}" type="presOf" srcId="{E95CCDDF-D87A-48BF-87D9-0F61F8F23B87}" destId="{94C5600F-7D2C-4334-9C3C-4A33F72263AE}" srcOrd="0" destOrd="0" presId="urn:microsoft.com/office/officeart/2005/8/layout/cycle1"/>
    <dgm:cxn modelId="{0AE4E1E4-5390-4D83-8312-FE22E6862359}" type="presOf" srcId="{516F864D-FAD3-4E66-BCAB-5A9D5B0EC3ED}" destId="{1BF5BBFF-6B0D-41C0-9702-1927EDC3553D}" srcOrd="0" destOrd="0" presId="urn:microsoft.com/office/officeart/2005/8/layout/cycle1"/>
    <dgm:cxn modelId="{CBBA85EE-AD6A-4CF4-9176-F47A829AD2A8}" srcId="{E78D363E-DD40-4A39-ABFF-011C30F2BCA5}" destId="{8583FDC3-E92D-45AD-8481-33E903020030}" srcOrd="3" destOrd="0" parTransId="{A6CAF608-63E2-4D0E-9A6E-1D5FA573665A}" sibTransId="{E630D854-F312-4B3D-A970-EC483FA1CC07}"/>
    <dgm:cxn modelId="{D66AFAF6-75C0-4F52-AB75-7902FD97EC22}" type="presOf" srcId="{4E0D95C7-47C7-473A-9E0C-D03E369EDC28}" destId="{66E6E746-DFBE-4DFD-AC65-CA272BB6E316}" srcOrd="0" destOrd="0" presId="urn:microsoft.com/office/officeart/2005/8/layout/cycle1"/>
    <dgm:cxn modelId="{9B5B0AFE-341D-4BD2-8C5A-29BED20E3AD5}" srcId="{E78D363E-DD40-4A39-ABFF-011C30F2BCA5}" destId="{E95CCDDF-D87A-48BF-87D9-0F61F8F23B87}" srcOrd="2" destOrd="0" parTransId="{DE7351EE-D125-45AD-9C9C-81A1A72DA7FA}" sibTransId="{FBAA8131-CD9B-4649-A702-5EDC78BA4D0B}"/>
    <dgm:cxn modelId="{463276A7-564C-4E36-848F-C16F2C1F6D68}" type="presParOf" srcId="{9EDBBBE2-59E0-40F1-944D-F914ABE0775D}" destId="{C8A339F2-B4E9-4DC1-8AD5-478C558DCE13}" srcOrd="0" destOrd="0" presId="urn:microsoft.com/office/officeart/2005/8/layout/cycle1"/>
    <dgm:cxn modelId="{94428148-B40F-43D5-AE93-F241BCBD816E}" type="presParOf" srcId="{9EDBBBE2-59E0-40F1-944D-F914ABE0775D}" destId="{34F0F20B-CA09-42E6-8C07-79EFCA77C03F}" srcOrd="1" destOrd="0" presId="urn:microsoft.com/office/officeart/2005/8/layout/cycle1"/>
    <dgm:cxn modelId="{F49FF9AD-19E1-4CE9-89CE-FEA6C0B8FAC4}" type="presParOf" srcId="{9EDBBBE2-59E0-40F1-944D-F914ABE0775D}" destId="{66E6E746-DFBE-4DFD-AC65-CA272BB6E316}" srcOrd="2" destOrd="0" presId="urn:microsoft.com/office/officeart/2005/8/layout/cycle1"/>
    <dgm:cxn modelId="{9F76E15D-87F0-4BA6-943D-5F62D4C0C740}" type="presParOf" srcId="{9EDBBBE2-59E0-40F1-944D-F914ABE0775D}" destId="{E22FE00C-7B7C-4C80-A7BB-352C26D08F58}" srcOrd="3" destOrd="0" presId="urn:microsoft.com/office/officeart/2005/8/layout/cycle1"/>
    <dgm:cxn modelId="{7B5949C4-1991-4A71-B511-619553935344}" type="presParOf" srcId="{9EDBBBE2-59E0-40F1-944D-F914ABE0775D}" destId="{D2CDDFA7-85EE-4034-A368-772313F00253}" srcOrd="4" destOrd="0" presId="urn:microsoft.com/office/officeart/2005/8/layout/cycle1"/>
    <dgm:cxn modelId="{9F1F17B7-42A6-4263-8FFD-8BB5AD4A7951}" type="presParOf" srcId="{9EDBBBE2-59E0-40F1-944D-F914ABE0775D}" destId="{2087EF86-8232-49D4-9C54-DDEA7C51EC10}" srcOrd="5" destOrd="0" presId="urn:microsoft.com/office/officeart/2005/8/layout/cycle1"/>
    <dgm:cxn modelId="{568EC2FF-8A94-4C9D-9649-BC8E5E4AC417}" type="presParOf" srcId="{9EDBBBE2-59E0-40F1-944D-F914ABE0775D}" destId="{A91CE152-CBE9-448E-BA3A-E62BC66C2D86}" srcOrd="6" destOrd="0" presId="urn:microsoft.com/office/officeart/2005/8/layout/cycle1"/>
    <dgm:cxn modelId="{D3FB2304-0D48-4561-8C6C-D22A39921593}" type="presParOf" srcId="{9EDBBBE2-59E0-40F1-944D-F914ABE0775D}" destId="{94C5600F-7D2C-4334-9C3C-4A33F72263AE}" srcOrd="7" destOrd="0" presId="urn:microsoft.com/office/officeart/2005/8/layout/cycle1"/>
    <dgm:cxn modelId="{1B3FF989-2089-4FDC-B179-C359185599FB}" type="presParOf" srcId="{9EDBBBE2-59E0-40F1-944D-F914ABE0775D}" destId="{4EA43B27-AB0F-4075-97BF-19ECD3B7C230}" srcOrd="8" destOrd="0" presId="urn:microsoft.com/office/officeart/2005/8/layout/cycle1"/>
    <dgm:cxn modelId="{F73EC852-C834-499E-B3CF-E374B494241F}" type="presParOf" srcId="{9EDBBBE2-59E0-40F1-944D-F914ABE0775D}" destId="{12BEB4CE-726A-445B-BD19-19FA4690B23D}" srcOrd="9" destOrd="0" presId="urn:microsoft.com/office/officeart/2005/8/layout/cycle1"/>
    <dgm:cxn modelId="{007B9F8F-99F7-4C60-993C-67C65E291CD0}" type="presParOf" srcId="{9EDBBBE2-59E0-40F1-944D-F914ABE0775D}" destId="{4B2A7464-FB54-4881-84D8-7F0D19613C38}" srcOrd="10" destOrd="0" presId="urn:microsoft.com/office/officeart/2005/8/layout/cycle1"/>
    <dgm:cxn modelId="{73B6E537-77BD-4DF8-BD22-74CBA1F59B64}" type="presParOf" srcId="{9EDBBBE2-59E0-40F1-944D-F914ABE0775D}" destId="{50E748E5-408F-47B6-B309-77FC923C9121}" srcOrd="11" destOrd="0" presId="urn:microsoft.com/office/officeart/2005/8/layout/cycle1"/>
    <dgm:cxn modelId="{64D9CF51-9A56-4FEF-8558-43735103E763}" type="presParOf" srcId="{9EDBBBE2-59E0-40F1-944D-F914ABE0775D}" destId="{6151F8D9-6F7B-4BF2-820F-F6F2221C44CC}" srcOrd="12" destOrd="0" presId="urn:microsoft.com/office/officeart/2005/8/layout/cycle1"/>
    <dgm:cxn modelId="{F4988324-F490-4A20-BA1B-B4ABD9F088F2}" type="presParOf" srcId="{9EDBBBE2-59E0-40F1-944D-F914ABE0775D}" destId="{A19409BF-E8ED-4EFD-8704-9915F3936659}" srcOrd="13" destOrd="0" presId="urn:microsoft.com/office/officeart/2005/8/layout/cycle1"/>
    <dgm:cxn modelId="{F72477DE-8075-43DB-900A-369D19BF3B5A}" type="presParOf" srcId="{9EDBBBE2-59E0-40F1-944D-F914ABE0775D}" destId="{1BF5BBFF-6B0D-41C0-9702-1927EDC3553D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78D363E-DD40-4A39-ABFF-011C30F2BCA5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838AED-0B36-4D6D-9F51-F0A23C2BFB18}">
      <dgm:prSet phldrT="[Text]" custT="1"/>
      <dgm:spPr/>
      <dgm:t>
        <a:bodyPr/>
        <a:lstStyle/>
        <a:p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gm:t>
    </dgm:pt>
    <dgm:pt modelId="{E94C8D81-4689-4127-B129-8F5DB32C7F8F}" type="parTrans" cxnId="{28B67D70-DC99-47E7-81CE-05102C88B06B}">
      <dgm:prSet/>
      <dgm:spPr/>
      <dgm:t>
        <a:bodyPr/>
        <a:lstStyle/>
        <a:p>
          <a:endParaRPr lang="en-US"/>
        </a:p>
      </dgm:t>
    </dgm:pt>
    <dgm:pt modelId="{4E0D95C7-47C7-473A-9E0C-D03E369EDC28}" type="sibTrans" cxnId="{28B67D70-DC99-47E7-81CE-05102C88B06B}">
      <dgm:prSet/>
      <dgm:spPr/>
      <dgm:t>
        <a:bodyPr/>
        <a:lstStyle/>
        <a:p>
          <a:endParaRPr lang="en-US"/>
        </a:p>
      </dgm:t>
    </dgm:pt>
    <dgm:pt modelId="{FC1E5F54-8CC4-431C-8BA0-2EF185D1B8FC}">
      <dgm:prSet phldrT="[Text]"/>
      <dgm:spPr/>
      <dgm:t>
        <a:bodyPr/>
        <a:lstStyle/>
        <a:p>
          <a:r>
            <a:rPr lang="en-US">
              <a:cs typeface="Calibri Light"/>
            </a:rPr>
            <a:t>Process</a:t>
          </a:r>
        </a:p>
      </dgm:t>
    </dgm:pt>
    <dgm:pt modelId="{03E470E6-8F6F-4FC6-8518-D561AC72CD62}" type="parTrans" cxnId="{0B11B555-1CEE-4538-87D4-815EE79630D3}">
      <dgm:prSet/>
      <dgm:spPr/>
      <dgm:t>
        <a:bodyPr/>
        <a:lstStyle/>
        <a:p>
          <a:endParaRPr lang="en-US"/>
        </a:p>
      </dgm:t>
    </dgm:pt>
    <dgm:pt modelId="{C1669021-C540-4A8A-8704-C76C07FABE7F}" type="sibTrans" cxnId="{0B11B555-1CEE-4538-87D4-815EE79630D3}">
      <dgm:prSet/>
      <dgm:spPr/>
      <dgm:t>
        <a:bodyPr/>
        <a:lstStyle/>
        <a:p>
          <a:endParaRPr lang="en-US"/>
        </a:p>
      </dgm:t>
    </dgm:pt>
    <dgm:pt modelId="{E95CCDDF-D87A-48BF-87D9-0F61F8F23B87}">
      <dgm:prSet phldrT="[Text]"/>
      <dgm:spPr/>
      <dgm:t>
        <a:bodyPr/>
        <a:lstStyle/>
        <a:p>
          <a:r>
            <a:rPr lang="en-US">
              <a:cs typeface="Calibri Light"/>
            </a:rPr>
            <a:t>Analyze</a:t>
          </a:r>
        </a:p>
      </dgm:t>
    </dgm:pt>
    <dgm:pt modelId="{DE7351EE-D125-45AD-9C9C-81A1A72DA7FA}" type="parTrans" cxnId="{9B5B0AFE-341D-4BD2-8C5A-29BED20E3AD5}">
      <dgm:prSet/>
      <dgm:spPr/>
      <dgm:t>
        <a:bodyPr/>
        <a:lstStyle/>
        <a:p>
          <a:endParaRPr lang="en-US"/>
        </a:p>
      </dgm:t>
    </dgm:pt>
    <dgm:pt modelId="{FBAA8131-CD9B-4649-A702-5EDC78BA4D0B}" type="sibTrans" cxnId="{9B5B0AFE-341D-4BD2-8C5A-29BED20E3AD5}">
      <dgm:prSet/>
      <dgm:spPr/>
      <dgm:t>
        <a:bodyPr/>
        <a:lstStyle/>
        <a:p>
          <a:endParaRPr lang="en-US"/>
        </a:p>
      </dgm:t>
    </dgm:pt>
    <dgm:pt modelId="{8583FDC3-E92D-45AD-8481-33E903020030}">
      <dgm:prSet phldrT="[Text]"/>
      <dgm:spPr/>
      <dgm:t>
        <a:bodyPr/>
        <a:lstStyle/>
        <a:p>
          <a:r>
            <a:rPr lang="en-US">
              <a:cs typeface="Calibri Light"/>
            </a:rPr>
            <a:t>Publish</a:t>
          </a:r>
        </a:p>
      </dgm:t>
    </dgm:pt>
    <dgm:pt modelId="{A6CAF608-63E2-4D0E-9A6E-1D5FA573665A}" type="parTrans" cxnId="{CBBA85EE-AD6A-4CF4-9176-F47A829AD2A8}">
      <dgm:prSet/>
      <dgm:spPr/>
      <dgm:t>
        <a:bodyPr/>
        <a:lstStyle/>
        <a:p>
          <a:endParaRPr lang="en-US"/>
        </a:p>
      </dgm:t>
    </dgm:pt>
    <dgm:pt modelId="{E630D854-F312-4B3D-A970-EC483FA1CC07}" type="sibTrans" cxnId="{CBBA85EE-AD6A-4CF4-9176-F47A829AD2A8}">
      <dgm:prSet/>
      <dgm:spPr/>
      <dgm:t>
        <a:bodyPr/>
        <a:lstStyle/>
        <a:p>
          <a:endParaRPr lang="en-US"/>
        </a:p>
      </dgm:t>
    </dgm:pt>
    <dgm:pt modelId="{321C4E42-3DCD-43B0-B854-A376EBE4D53E}">
      <dgm:prSet phldrT="[Text]"/>
      <dgm:spPr/>
      <dgm:t>
        <a:bodyPr/>
        <a:lstStyle/>
        <a:p>
          <a:r>
            <a:rPr lang="en-US">
              <a:cs typeface="Calibri Light"/>
            </a:rPr>
            <a:t>Archive</a:t>
          </a:r>
        </a:p>
      </dgm:t>
    </dgm:pt>
    <dgm:pt modelId="{0714C521-78CD-4096-A80D-2D05A0E54D70}" type="parTrans" cxnId="{B6750782-8EE4-4285-A215-520891B9EA23}">
      <dgm:prSet/>
      <dgm:spPr/>
      <dgm:t>
        <a:bodyPr/>
        <a:lstStyle/>
        <a:p>
          <a:endParaRPr lang="en-US"/>
        </a:p>
      </dgm:t>
    </dgm:pt>
    <dgm:pt modelId="{516F864D-FAD3-4E66-BCAB-5A9D5B0EC3ED}" type="sibTrans" cxnId="{B6750782-8EE4-4285-A215-520891B9EA23}">
      <dgm:prSet/>
      <dgm:spPr/>
      <dgm:t>
        <a:bodyPr/>
        <a:lstStyle/>
        <a:p>
          <a:endParaRPr lang="en-US"/>
        </a:p>
      </dgm:t>
    </dgm:pt>
    <dgm:pt modelId="{9EDBBBE2-59E0-40F1-944D-F914ABE0775D}" type="pres">
      <dgm:prSet presAssocID="{E78D363E-DD40-4A39-ABFF-011C30F2BCA5}" presName="cycle" presStyleCnt="0">
        <dgm:presLayoutVars>
          <dgm:dir/>
          <dgm:resizeHandles val="exact"/>
        </dgm:presLayoutVars>
      </dgm:prSet>
      <dgm:spPr/>
    </dgm:pt>
    <dgm:pt modelId="{C8A339F2-B4E9-4DC1-8AD5-478C558DCE13}" type="pres">
      <dgm:prSet presAssocID="{32838AED-0B36-4D6D-9F51-F0A23C2BFB18}" presName="dummy" presStyleCnt="0"/>
      <dgm:spPr/>
    </dgm:pt>
    <dgm:pt modelId="{34F0F20B-CA09-42E6-8C07-79EFCA77C03F}" type="pres">
      <dgm:prSet presAssocID="{32838AED-0B36-4D6D-9F51-F0A23C2BFB18}" presName="node" presStyleLbl="revTx" presStyleIdx="0" presStyleCnt="5">
        <dgm:presLayoutVars>
          <dgm:bulletEnabled val="1"/>
        </dgm:presLayoutVars>
      </dgm:prSet>
      <dgm:spPr/>
    </dgm:pt>
    <dgm:pt modelId="{66E6E746-DFBE-4DFD-AC65-CA272BB6E316}" type="pres">
      <dgm:prSet presAssocID="{4E0D95C7-47C7-473A-9E0C-D03E369EDC28}" presName="sibTrans" presStyleLbl="node1" presStyleIdx="0" presStyleCnt="5"/>
      <dgm:spPr/>
    </dgm:pt>
    <dgm:pt modelId="{E22FE00C-7B7C-4C80-A7BB-352C26D08F58}" type="pres">
      <dgm:prSet presAssocID="{FC1E5F54-8CC4-431C-8BA0-2EF185D1B8FC}" presName="dummy" presStyleCnt="0"/>
      <dgm:spPr/>
    </dgm:pt>
    <dgm:pt modelId="{D2CDDFA7-85EE-4034-A368-772313F00253}" type="pres">
      <dgm:prSet presAssocID="{FC1E5F54-8CC4-431C-8BA0-2EF185D1B8FC}" presName="node" presStyleLbl="revTx" presStyleIdx="1" presStyleCnt="5">
        <dgm:presLayoutVars>
          <dgm:bulletEnabled val="1"/>
        </dgm:presLayoutVars>
      </dgm:prSet>
      <dgm:spPr/>
    </dgm:pt>
    <dgm:pt modelId="{2087EF86-8232-49D4-9C54-DDEA7C51EC10}" type="pres">
      <dgm:prSet presAssocID="{C1669021-C540-4A8A-8704-C76C07FABE7F}" presName="sibTrans" presStyleLbl="node1" presStyleIdx="1" presStyleCnt="5"/>
      <dgm:spPr/>
    </dgm:pt>
    <dgm:pt modelId="{A91CE152-CBE9-448E-BA3A-E62BC66C2D86}" type="pres">
      <dgm:prSet presAssocID="{E95CCDDF-D87A-48BF-87D9-0F61F8F23B87}" presName="dummy" presStyleCnt="0"/>
      <dgm:spPr/>
    </dgm:pt>
    <dgm:pt modelId="{94C5600F-7D2C-4334-9C3C-4A33F72263AE}" type="pres">
      <dgm:prSet presAssocID="{E95CCDDF-D87A-48BF-87D9-0F61F8F23B87}" presName="node" presStyleLbl="revTx" presStyleIdx="2" presStyleCnt="5">
        <dgm:presLayoutVars>
          <dgm:bulletEnabled val="1"/>
        </dgm:presLayoutVars>
      </dgm:prSet>
      <dgm:spPr/>
    </dgm:pt>
    <dgm:pt modelId="{4EA43B27-AB0F-4075-97BF-19ECD3B7C230}" type="pres">
      <dgm:prSet presAssocID="{FBAA8131-CD9B-4649-A702-5EDC78BA4D0B}" presName="sibTrans" presStyleLbl="node1" presStyleIdx="2" presStyleCnt="5"/>
      <dgm:spPr/>
    </dgm:pt>
    <dgm:pt modelId="{12BEB4CE-726A-445B-BD19-19FA4690B23D}" type="pres">
      <dgm:prSet presAssocID="{8583FDC3-E92D-45AD-8481-33E903020030}" presName="dummy" presStyleCnt="0"/>
      <dgm:spPr/>
    </dgm:pt>
    <dgm:pt modelId="{4B2A7464-FB54-4881-84D8-7F0D19613C38}" type="pres">
      <dgm:prSet presAssocID="{8583FDC3-E92D-45AD-8481-33E903020030}" presName="node" presStyleLbl="revTx" presStyleIdx="3" presStyleCnt="5">
        <dgm:presLayoutVars>
          <dgm:bulletEnabled val="1"/>
        </dgm:presLayoutVars>
      </dgm:prSet>
      <dgm:spPr/>
    </dgm:pt>
    <dgm:pt modelId="{50E748E5-408F-47B6-B309-77FC923C9121}" type="pres">
      <dgm:prSet presAssocID="{E630D854-F312-4B3D-A970-EC483FA1CC07}" presName="sibTrans" presStyleLbl="node1" presStyleIdx="3" presStyleCnt="5"/>
      <dgm:spPr/>
    </dgm:pt>
    <dgm:pt modelId="{6151F8D9-6F7B-4BF2-820F-F6F2221C44CC}" type="pres">
      <dgm:prSet presAssocID="{321C4E42-3DCD-43B0-B854-A376EBE4D53E}" presName="dummy" presStyleCnt="0"/>
      <dgm:spPr/>
    </dgm:pt>
    <dgm:pt modelId="{A19409BF-E8ED-4EFD-8704-9915F3936659}" type="pres">
      <dgm:prSet presAssocID="{321C4E42-3DCD-43B0-B854-A376EBE4D53E}" presName="node" presStyleLbl="revTx" presStyleIdx="4" presStyleCnt="5">
        <dgm:presLayoutVars>
          <dgm:bulletEnabled val="1"/>
        </dgm:presLayoutVars>
      </dgm:prSet>
      <dgm:spPr/>
    </dgm:pt>
    <dgm:pt modelId="{1BF5BBFF-6B0D-41C0-9702-1927EDC3553D}" type="pres">
      <dgm:prSet presAssocID="{516F864D-FAD3-4E66-BCAB-5A9D5B0EC3ED}" presName="sibTrans" presStyleLbl="node1" presStyleIdx="4" presStyleCnt="5"/>
      <dgm:spPr/>
    </dgm:pt>
  </dgm:ptLst>
  <dgm:cxnLst>
    <dgm:cxn modelId="{0B11B555-1CEE-4538-87D4-815EE79630D3}" srcId="{E78D363E-DD40-4A39-ABFF-011C30F2BCA5}" destId="{FC1E5F54-8CC4-431C-8BA0-2EF185D1B8FC}" srcOrd="1" destOrd="0" parTransId="{03E470E6-8F6F-4FC6-8518-D561AC72CD62}" sibTransId="{C1669021-C540-4A8A-8704-C76C07FABE7F}"/>
    <dgm:cxn modelId="{B520955D-43A7-48D7-B0C5-8E741B804A23}" type="presOf" srcId="{8583FDC3-E92D-45AD-8481-33E903020030}" destId="{4B2A7464-FB54-4881-84D8-7F0D19613C38}" srcOrd="0" destOrd="0" presId="urn:microsoft.com/office/officeart/2005/8/layout/cycle1"/>
    <dgm:cxn modelId="{E2A8AD6E-EB4E-4715-86FB-3C33F7A7F024}" type="presOf" srcId="{C1669021-C540-4A8A-8704-C76C07FABE7F}" destId="{2087EF86-8232-49D4-9C54-DDEA7C51EC10}" srcOrd="0" destOrd="0" presId="urn:microsoft.com/office/officeart/2005/8/layout/cycle1"/>
    <dgm:cxn modelId="{28B67D70-DC99-47E7-81CE-05102C88B06B}" srcId="{E78D363E-DD40-4A39-ABFF-011C30F2BCA5}" destId="{32838AED-0B36-4D6D-9F51-F0A23C2BFB18}" srcOrd="0" destOrd="0" parTransId="{E94C8D81-4689-4127-B129-8F5DB32C7F8F}" sibTransId="{4E0D95C7-47C7-473A-9E0C-D03E369EDC28}"/>
    <dgm:cxn modelId="{B6750782-8EE4-4285-A215-520891B9EA23}" srcId="{E78D363E-DD40-4A39-ABFF-011C30F2BCA5}" destId="{321C4E42-3DCD-43B0-B854-A376EBE4D53E}" srcOrd="4" destOrd="0" parTransId="{0714C521-78CD-4096-A80D-2D05A0E54D70}" sibTransId="{516F864D-FAD3-4E66-BCAB-5A9D5B0EC3ED}"/>
    <dgm:cxn modelId="{5E5A4B82-8623-491A-9891-F25FF7C805A4}" type="presOf" srcId="{321C4E42-3DCD-43B0-B854-A376EBE4D53E}" destId="{A19409BF-E8ED-4EFD-8704-9915F3936659}" srcOrd="0" destOrd="0" presId="urn:microsoft.com/office/officeart/2005/8/layout/cycle1"/>
    <dgm:cxn modelId="{339DB591-3DD8-4F97-B2A8-9BEDF2E714E1}" type="presOf" srcId="{E630D854-F312-4B3D-A970-EC483FA1CC07}" destId="{50E748E5-408F-47B6-B309-77FC923C9121}" srcOrd="0" destOrd="0" presId="urn:microsoft.com/office/officeart/2005/8/layout/cycle1"/>
    <dgm:cxn modelId="{FC4C5697-6081-4762-A7C5-2DB6EE8FE614}" type="presOf" srcId="{E78D363E-DD40-4A39-ABFF-011C30F2BCA5}" destId="{9EDBBBE2-59E0-40F1-944D-F914ABE0775D}" srcOrd="0" destOrd="0" presId="urn:microsoft.com/office/officeart/2005/8/layout/cycle1"/>
    <dgm:cxn modelId="{BBA2899F-468B-4BFA-BF04-13C83E96479A}" type="presOf" srcId="{FC1E5F54-8CC4-431C-8BA0-2EF185D1B8FC}" destId="{D2CDDFA7-85EE-4034-A368-772313F00253}" srcOrd="0" destOrd="0" presId="urn:microsoft.com/office/officeart/2005/8/layout/cycle1"/>
    <dgm:cxn modelId="{0C45A6A8-37DE-4BB2-BA35-DEC39C824A2D}" type="presOf" srcId="{32838AED-0B36-4D6D-9F51-F0A23C2BFB18}" destId="{34F0F20B-CA09-42E6-8C07-79EFCA77C03F}" srcOrd="0" destOrd="0" presId="urn:microsoft.com/office/officeart/2005/8/layout/cycle1"/>
    <dgm:cxn modelId="{1EA3EFCE-533B-4162-8CDD-4EAA1AC32F37}" type="presOf" srcId="{FBAA8131-CD9B-4649-A702-5EDC78BA4D0B}" destId="{4EA43B27-AB0F-4075-97BF-19ECD3B7C230}" srcOrd="0" destOrd="0" presId="urn:microsoft.com/office/officeart/2005/8/layout/cycle1"/>
    <dgm:cxn modelId="{BC428CDD-6C64-482B-AED9-7AB0210E3095}" type="presOf" srcId="{E95CCDDF-D87A-48BF-87D9-0F61F8F23B87}" destId="{94C5600F-7D2C-4334-9C3C-4A33F72263AE}" srcOrd="0" destOrd="0" presId="urn:microsoft.com/office/officeart/2005/8/layout/cycle1"/>
    <dgm:cxn modelId="{0AE4E1E4-5390-4D83-8312-FE22E6862359}" type="presOf" srcId="{516F864D-FAD3-4E66-BCAB-5A9D5B0EC3ED}" destId="{1BF5BBFF-6B0D-41C0-9702-1927EDC3553D}" srcOrd="0" destOrd="0" presId="urn:microsoft.com/office/officeart/2005/8/layout/cycle1"/>
    <dgm:cxn modelId="{CBBA85EE-AD6A-4CF4-9176-F47A829AD2A8}" srcId="{E78D363E-DD40-4A39-ABFF-011C30F2BCA5}" destId="{8583FDC3-E92D-45AD-8481-33E903020030}" srcOrd="3" destOrd="0" parTransId="{A6CAF608-63E2-4D0E-9A6E-1D5FA573665A}" sibTransId="{E630D854-F312-4B3D-A970-EC483FA1CC07}"/>
    <dgm:cxn modelId="{D66AFAF6-75C0-4F52-AB75-7902FD97EC22}" type="presOf" srcId="{4E0D95C7-47C7-473A-9E0C-D03E369EDC28}" destId="{66E6E746-DFBE-4DFD-AC65-CA272BB6E316}" srcOrd="0" destOrd="0" presId="urn:microsoft.com/office/officeart/2005/8/layout/cycle1"/>
    <dgm:cxn modelId="{9B5B0AFE-341D-4BD2-8C5A-29BED20E3AD5}" srcId="{E78D363E-DD40-4A39-ABFF-011C30F2BCA5}" destId="{E95CCDDF-D87A-48BF-87D9-0F61F8F23B87}" srcOrd="2" destOrd="0" parTransId="{DE7351EE-D125-45AD-9C9C-81A1A72DA7FA}" sibTransId="{FBAA8131-CD9B-4649-A702-5EDC78BA4D0B}"/>
    <dgm:cxn modelId="{463276A7-564C-4E36-848F-C16F2C1F6D68}" type="presParOf" srcId="{9EDBBBE2-59E0-40F1-944D-F914ABE0775D}" destId="{C8A339F2-B4E9-4DC1-8AD5-478C558DCE13}" srcOrd="0" destOrd="0" presId="urn:microsoft.com/office/officeart/2005/8/layout/cycle1"/>
    <dgm:cxn modelId="{94428148-B40F-43D5-AE93-F241BCBD816E}" type="presParOf" srcId="{9EDBBBE2-59E0-40F1-944D-F914ABE0775D}" destId="{34F0F20B-CA09-42E6-8C07-79EFCA77C03F}" srcOrd="1" destOrd="0" presId="urn:microsoft.com/office/officeart/2005/8/layout/cycle1"/>
    <dgm:cxn modelId="{F49FF9AD-19E1-4CE9-89CE-FEA6C0B8FAC4}" type="presParOf" srcId="{9EDBBBE2-59E0-40F1-944D-F914ABE0775D}" destId="{66E6E746-DFBE-4DFD-AC65-CA272BB6E316}" srcOrd="2" destOrd="0" presId="urn:microsoft.com/office/officeart/2005/8/layout/cycle1"/>
    <dgm:cxn modelId="{9F76E15D-87F0-4BA6-943D-5F62D4C0C740}" type="presParOf" srcId="{9EDBBBE2-59E0-40F1-944D-F914ABE0775D}" destId="{E22FE00C-7B7C-4C80-A7BB-352C26D08F58}" srcOrd="3" destOrd="0" presId="urn:microsoft.com/office/officeart/2005/8/layout/cycle1"/>
    <dgm:cxn modelId="{7B5949C4-1991-4A71-B511-619553935344}" type="presParOf" srcId="{9EDBBBE2-59E0-40F1-944D-F914ABE0775D}" destId="{D2CDDFA7-85EE-4034-A368-772313F00253}" srcOrd="4" destOrd="0" presId="urn:microsoft.com/office/officeart/2005/8/layout/cycle1"/>
    <dgm:cxn modelId="{9F1F17B7-42A6-4263-8FFD-8BB5AD4A7951}" type="presParOf" srcId="{9EDBBBE2-59E0-40F1-944D-F914ABE0775D}" destId="{2087EF86-8232-49D4-9C54-DDEA7C51EC10}" srcOrd="5" destOrd="0" presId="urn:microsoft.com/office/officeart/2005/8/layout/cycle1"/>
    <dgm:cxn modelId="{568EC2FF-8A94-4C9D-9649-BC8E5E4AC417}" type="presParOf" srcId="{9EDBBBE2-59E0-40F1-944D-F914ABE0775D}" destId="{A91CE152-CBE9-448E-BA3A-E62BC66C2D86}" srcOrd="6" destOrd="0" presId="urn:microsoft.com/office/officeart/2005/8/layout/cycle1"/>
    <dgm:cxn modelId="{D3FB2304-0D48-4561-8C6C-D22A39921593}" type="presParOf" srcId="{9EDBBBE2-59E0-40F1-944D-F914ABE0775D}" destId="{94C5600F-7D2C-4334-9C3C-4A33F72263AE}" srcOrd="7" destOrd="0" presId="urn:microsoft.com/office/officeart/2005/8/layout/cycle1"/>
    <dgm:cxn modelId="{1B3FF989-2089-4FDC-B179-C359185599FB}" type="presParOf" srcId="{9EDBBBE2-59E0-40F1-944D-F914ABE0775D}" destId="{4EA43B27-AB0F-4075-97BF-19ECD3B7C230}" srcOrd="8" destOrd="0" presId="urn:microsoft.com/office/officeart/2005/8/layout/cycle1"/>
    <dgm:cxn modelId="{F73EC852-C834-499E-B3CF-E374B494241F}" type="presParOf" srcId="{9EDBBBE2-59E0-40F1-944D-F914ABE0775D}" destId="{12BEB4CE-726A-445B-BD19-19FA4690B23D}" srcOrd="9" destOrd="0" presId="urn:microsoft.com/office/officeart/2005/8/layout/cycle1"/>
    <dgm:cxn modelId="{007B9F8F-99F7-4C60-993C-67C65E291CD0}" type="presParOf" srcId="{9EDBBBE2-59E0-40F1-944D-F914ABE0775D}" destId="{4B2A7464-FB54-4881-84D8-7F0D19613C38}" srcOrd="10" destOrd="0" presId="urn:microsoft.com/office/officeart/2005/8/layout/cycle1"/>
    <dgm:cxn modelId="{73B6E537-77BD-4DF8-BD22-74CBA1F59B64}" type="presParOf" srcId="{9EDBBBE2-59E0-40F1-944D-F914ABE0775D}" destId="{50E748E5-408F-47B6-B309-77FC923C9121}" srcOrd="11" destOrd="0" presId="urn:microsoft.com/office/officeart/2005/8/layout/cycle1"/>
    <dgm:cxn modelId="{64D9CF51-9A56-4FEF-8558-43735103E763}" type="presParOf" srcId="{9EDBBBE2-59E0-40F1-944D-F914ABE0775D}" destId="{6151F8D9-6F7B-4BF2-820F-F6F2221C44CC}" srcOrd="12" destOrd="0" presId="urn:microsoft.com/office/officeart/2005/8/layout/cycle1"/>
    <dgm:cxn modelId="{F4988324-F490-4A20-BA1B-B4ABD9F088F2}" type="presParOf" srcId="{9EDBBBE2-59E0-40F1-944D-F914ABE0775D}" destId="{A19409BF-E8ED-4EFD-8704-9915F3936659}" srcOrd="13" destOrd="0" presId="urn:microsoft.com/office/officeart/2005/8/layout/cycle1"/>
    <dgm:cxn modelId="{F72477DE-8075-43DB-900A-369D19BF3B5A}" type="presParOf" srcId="{9EDBBBE2-59E0-40F1-944D-F914ABE0775D}" destId="{1BF5BBFF-6B0D-41C0-9702-1927EDC3553D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78D363E-DD40-4A39-ABFF-011C30F2BCA5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838AED-0B36-4D6D-9F51-F0A23C2BFB18}">
      <dgm:prSet phldrT="[Text]" custT="1"/>
      <dgm:spPr/>
      <dgm:t>
        <a:bodyPr/>
        <a:lstStyle/>
        <a:p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gm:t>
    </dgm:pt>
    <dgm:pt modelId="{E94C8D81-4689-4127-B129-8F5DB32C7F8F}" type="parTrans" cxnId="{28B67D70-DC99-47E7-81CE-05102C88B06B}">
      <dgm:prSet/>
      <dgm:spPr/>
      <dgm:t>
        <a:bodyPr/>
        <a:lstStyle/>
        <a:p>
          <a:endParaRPr lang="en-US"/>
        </a:p>
      </dgm:t>
    </dgm:pt>
    <dgm:pt modelId="{4E0D95C7-47C7-473A-9E0C-D03E369EDC28}" type="sibTrans" cxnId="{28B67D70-DC99-47E7-81CE-05102C88B06B}">
      <dgm:prSet/>
      <dgm:spPr/>
      <dgm:t>
        <a:bodyPr/>
        <a:lstStyle/>
        <a:p>
          <a:endParaRPr lang="en-US"/>
        </a:p>
      </dgm:t>
    </dgm:pt>
    <dgm:pt modelId="{FC1E5F54-8CC4-431C-8BA0-2EF185D1B8FC}">
      <dgm:prSet phldrT="[Text]"/>
      <dgm:spPr/>
      <dgm:t>
        <a:bodyPr/>
        <a:lstStyle/>
        <a:p>
          <a:r>
            <a:rPr lang="en-US">
              <a:cs typeface="Calibri Light"/>
            </a:rPr>
            <a:t>Process</a:t>
          </a:r>
        </a:p>
      </dgm:t>
    </dgm:pt>
    <dgm:pt modelId="{03E470E6-8F6F-4FC6-8518-D561AC72CD62}" type="parTrans" cxnId="{0B11B555-1CEE-4538-87D4-815EE79630D3}">
      <dgm:prSet/>
      <dgm:spPr/>
      <dgm:t>
        <a:bodyPr/>
        <a:lstStyle/>
        <a:p>
          <a:endParaRPr lang="en-US"/>
        </a:p>
      </dgm:t>
    </dgm:pt>
    <dgm:pt modelId="{C1669021-C540-4A8A-8704-C76C07FABE7F}" type="sibTrans" cxnId="{0B11B555-1CEE-4538-87D4-815EE79630D3}">
      <dgm:prSet/>
      <dgm:spPr/>
      <dgm:t>
        <a:bodyPr/>
        <a:lstStyle/>
        <a:p>
          <a:endParaRPr lang="en-US"/>
        </a:p>
      </dgm:t>
    </dgm:pt>
    <dgm:pt modelId="{E95CCDDF-D87A-48BF-87D9-0F61F8F23B87}">
      <dgm:prSet phldrT="[Text]"/>
      <dgm:spPr/>
      <dgm:t>
        <a:bodyPr/>
        <a:lstStyle/>
        <a:p>
          <a:r>
            <a:rPr lang="en-US">
              <a:cs typeface="Calibri Light"/>
            </a:rPr>
            <a:t>Analyze</a:t>
          </a:r>
        </a:p>
      </dgm:t>
    </dgm:pt>
    <dgm:pt modelId="{DE7351EE-D125-45AD-9C9C-81A1A72DA7FA}" type="parTrans" cxnId="{9B5B0AFE-341D-4BD2-8C5A-29BED20E3AD5}">
      <dgm:prSet/>
      <dgm:spPr/>
      <dgm:t>
        <a:bodyPr/>
        <a:lstStyle/>
        <a:p>
          <a:endParaRPr lang="en-US"/>
        </a:p>
      </dgm:t>
    </dgm:pt>
    <dgm:pt modelId="{FBAA8131-CD9B-4649-A702-5EDC78BA4D0B}" type="sibTrans" cxnId="{9B5B0AFE-341D-4BD2-8C5A-29BED20E3AD5}">
      <dgm:prSet/>
      <dgm:spPr/>
      <dgm:t>
        <a:bodyPr/>
        <a:lstStyle/>
        <a:p>
          <a:endParaRPr lang="en-US"/>
        </a:p>
      </dgm:t>
    </dgm:pt>
    <dgm:pt modelId="{8583FDC3-E92D-45AD-8481-33E903020030}">
      <dgm:prSet phldrT="[Text]"/>
      <dgm:spPr/>
      <dgm:t>
        <a:bodyPr/>
        <a:lstStyle/>
        <a:p>
          <a:r>
            <a:rPr lang="en-US">
              <a:cs typeface="Calibri Light"/>
            </a:rPr>
            <a:t>Publish</a:t>
          </a:r>
        </a:p>
      </dgm:t>
    </dgm:pt>
    <dgm:pt modelId="{A6CAF608-63E2-4D0E-9A6E-1D5FA573665A}" type="parTrans" cxnId="{CBBA85EE-AD6A-4CF4-9176-F47A829AD2A8}">
      <dgm:prSet/>
      <dgm:spPr/>
      <dgm:t>
        <a:bodyPr/>
        <a:lstStyle/>
        <a:p>
          <a:endParaRPr lang="en-US"/>
        </a:p>
      </dgm:t>
    </dgm:pt>
    <dgm:pt modelId="{E630D854-F312-4B3D-A970-EC483FA1CC07}" type="sibTrans" cxnId="{CBBA85EE-AD6A-4CF4-9176-F47A829AD2A8}">
      <dgm:prSet/>
      <dgm:spPr/>
      <dgm:t>
        <a:bodyPr/>
        <a:lstStyle/>
        <a:p>
          <a:endParaRPr lang="en-US"/>
        </a:p>
      </dgm:t>
    </dgm:pt>
    <dgm:pt modelId="{321C4E42-3DCD-43B0-B854-A376EBE4D53E}">
      <dgm:prSet phldrT="[Text]"/>
      <dgm:spPr/>
      <dgm:t>
        <a:bodyPr/>
        <a:lstStyle/>
        <a:p>
          <a:r>
            <a:rPr lang="en-US">
              <a:cs typeface="Calibri Light"/>
            </a:rPr>
            <a:t>Archive</a:t>
          </a:r>
        </a:p>
      </dgm:t>
    </dgm:pt>
    <dgm:pt modelId="{0714C521-78CD-4096-A80D-2D05A0E54D70}" type="parTrans" cxnId="{B6750782-8EE4-4285-A215-520891B9EA23}">
      <dgm:prSet/>
      <dgm:spPr/>
      <dgm:t>
        <a:bodyPr/>
        <a:lstStyle/>
        <a:p>
          <a:endParaRPr lang="en-US"/>
        </a:p>
      </dgm:t>
    </dgm:pt>
    <dgm:pt modelId="{516F864D-FAD3-4E66-BCAB-5A9D5B0EC3ED}" type="sibTrans" cxnId="{B6750782-8EE4-4285-A215-520891B9EA23}">
      <dgm:prSet/>
      <dgm:spPr/>
      <dgm:t>
        <a:bodyPr/>
        <a:lstStyle/>
        <a:p>
          <a:endParaRPr lang="en-US"/>
        </a:p>
      </dgm:t>
    </dgm:pt>
    <dgm:pt modelId="{9EDBBBE2-59E0-40F1-944D-F914ABE0775D}" type="pres">
      <dgm:prSet presAssocID="{E78D363E-DD40-4A39-ABFF-011C30F2BCA5}" presName="cycle" presStyleCnt="0">
        <dgm:presLayoutVars>
          <dgm:dir/>
          <dgm:resizeHandles val="exact"/>
        </dgm:presLayoutVars>
      </dgm:prSet>
      <dgm:spPr/>
    </dgm:pt>
    <dgm:pt modelId="{C8A339F2-B4E9-4DC1-8AD5-478C558DCE13}" type="pres">
      <dgm:prSet presAssocID="{32838AED-0B36-4D6D-9F51-F0A23C2BFB18}" presName="dummy" presStyleCnt="0"/>
      <dgm:spPr/>
    </dgm:pt>
    <dgm:pt modelId="{34F0F20B-CA09-42E6-8C07-79EFCA77C03F}" type="pres">
      <dgm:prSet presAssocID="{32838AED-0B36-4D6D-9F51-F0A23C2BFB18}" presName="node" presStyleLbl="revTx" presStyleIdx="0" presStyleCnt="5">
        <dgm:presLayoutVars>
          <dgm:bulletEnabled val="1"/>
        </dgm:presLayoutVars>
      </dgm:prSet>
      <dgm:spPr/>
    </dgm:pt>
    <dgm:pt modelId="{66E6E746-DFBE-4DFD-AC65-CA272BB6E316}" type="pres">
      <dgm:prSet presAssocID="{4E0D95C7-47C7-473A-9E0C-D03E369EDC28}" presName="sibTrans" presStyleLbl="node1" presStyleIdx="0" presStyleCnt="5"/>
      <dgm:spPr/>
    </dgm:pt>
    <dgm:pt modelId="{E22FE00C-7B7C-4C80-A7BB-352C26D08F58}" type="pres">
      <dgm:prSet presAssocID="{FC1E5F54-8CC4-431C-8BA0-2EF185D1B8FC}" presName="dummy" presStyleCnt="0"/>
      <dgm:spPr/>
    </dgm:pt>
    <dgm:pt modelId="{D2CDDFA7-85EE-4034-A368-772313F00253}" type="pres">
      <dgm:prSet presAssocID="{FC1E5F54-8CC4-431C-8BA0-2EF185D1B8FC}" presName="node" presStyleLbl="revTx" presStyleIdx="1" presStyleCnt="5">
        <dgm:presLayoutVars>
          <dgm:bulletEnabled val="1"/>
        </dgm:presLayoutVars>
      </dgm:prSet>
      <dgm:spPr/>
    </dgm:pt>
    <dgm:pt modelId="{2087EF86-8232-49D4-9C54-DDEA7C51EC10}" type="pres">
      <dgm:prSet presAssocID="{C1669021-C540-4A8A-8704-C76C07FABE7F}" presName="sibTrans" presStyleLbl="node1" presStyleIdx="1" presStyleCnt="5"/>
      <dgm:spPr/>
    </dgm:pt>
    <dgm:pt modelId="{A91CE152-CBE9-448E-BA3A-E62BC66C2D86}" type="pres">
      <dgm:prSet presAssocID="{E95CCDDF-D87A-48BF-87D9-0F61F8F23B87}" presName="dummy" presStyleCnt="0"/>
      <dgm:spPr/>
    </dgm:pt>
    <dgm:pt modelId="{94C5600F-7D2C-4334-9C3C-4A33F72263AE}" type="pres">
      <dgm:prSet presAssocID="{E95CCDDF-D87A-48BF-87D9-0F61F8F23B87}" presName="node" presStyleLbl="revTx" presStyleIdx="2" presStyleCnt="5">
        <dgm:presLayoutVars>
          <dgm:bulletEnabled val="1"/>
        </dgm:presLayoutVars>
      </dgm:prSet>
      <dgm:spPr/>
    </dgm:pt>
    <dgm:pt modelId="{4EA43B27-AB0F-4075-97BF-19ECD3B7C230}" type="pres">
      <dgm:prSet presAssocID="{FBAA8131-CD9B-4649-A702-5EDC78BA4D0B}" presName="sibTrans" presStyleLbl="node1" presStyleIdx="2" presStyleCnt="5"/>
      <dgm:spPr/>
    </dgm:pt>
    <dgm:pt modelId="{12BEB4CE-726A-445B-BD19-19FA4690B23D}" type="pres">
      <dgm:prSet presAssocID="{8583FDC3-E92D-45AD-8481-33E903020030}" presName="dummy" presStyleCnt="0"/>
      <dgm:spPr/>
    </dgm:pt>
    <dgm:pt modelId="{4B2A7464-FB54-4881-84D8-7F0D19613C38}" type="pres">
      <dgm:prSet presAssocID="{8583FDC3-E92D-45AD-8481-33E903020030}" presName="node" presStyleLbl="revTx" presStyleIdx="3" presStyleCnt="5">
        <dgm:presLayoutVars>
          <dgm:bulletEnabled val="1"/>
        </dgm:presLayoutVars>
      </dgm:prSet>
      <dgm:spPr/>
    </dgm:pt>
    <dgm:pt modelId="{50E748E5-408F-47B6-B309-77FC923C9121}" type="pres">
      <dgm:prSet presAssocID="{E630D854-F312-4B3D-A970-EC483FA1CC07}" presName="sibTrans" presStyleLbl="node1" presStyleIdx="3" presStyleCnt="5"/>
      <dgm:spPr/>
    </dgm:pt>
    <dgm:pt modelId="{6151F8D9-6F7B-4BF2-820F-F6F2221C44CC}" type="pres">
      <dgm:prSet presAssocID="{321C4E42-3DCD-43B0-B854-A376EBE4D53E}" presName="dummy" presStyleCnt="0"/>
      <dgm:spPr/>
    </dgm:pt>
    <dgm:pt modelId="{A19409BF-E8ED-4EFD-8704-9915F3936659}" type="pres">
      <dgm:prSet presAssocID="{321C4E42-3DCD-43B0-B854-A376EBE4D53E}" presName="node" presStyleLbl="revTx" presStyleIdx="4" presStyleCnt="5">
        <dgm:presLayoutVars>
          <dgm:bulletEnabled val="1"/>
        </dgm:presLayoutVars>
      </dgm:prSet>
      <dgm:spPr/>
    </dgm:pt>
    <dgm:pt modelId="{1BF5BBFF-6B0D-41C0-9702-1927EDC3553D}" type="pres">
      <dgm:prSet presAssocID="{516F864D-FAD3-4E66-BCAB-5A9D5B0EC3ED}" presName="sibTrans" presStyleLbl="node1" presStyleIdx="4" presStyleCnt="5"/>
      <dgm:spPr/>
    </dgm:pt>
  </dgm:ptLst>
  <dgm:cxnLst>
    <dgm:cxn modelId="{0B11B555-1CEE-4538-87D4-815EE79630D3}" srcId="{E78D363E-DD40-4A39-ABFF-011C30F2BCA5}" destId="{FC1E5F54-8CC4-431C-8BA0-2EF185D1B8FC}" srcOrd="1" destOrd="0" parTransId="{03E470E6-8F6F-4FC6-8518-D561AC72CD62}" sibTransId="{C1669021-C540-4A8A-8704-C76C07FABE7F}"/>
    <dgm:cxn modelId="{B520955D-43A7-48D7-B0C5-8E741B804A23}" type="presOf" srcId="{8583FDC3-E92D-45AD-8481-33E903020030}" destId="{4B2A7464-FB54-4881-84D8-7F0D19613C38}" srcOrd="0" destOrd="0" presId="urn:microsoft.com/office/officeart/2005/8/layout/cycle1"/>
    <dgm:cxn modelId="{E2A8AD6E-EB4E-4715-86FB-3C33F7A7F024}" type="presOf" srcId="{C1669021-C540-4A8A-8704-C76C07FABE7F}" destId="{2087EF86-8232-49D4-9C54-DDEA7C51EC10}" srcOrd="0" destOrd="0" presId="urn:microsoft.com/office/officeart/2005/8/layout/cycle1"/>
    <dgm:cxn modelId="{28B67D70-DC99-47E7-81CE-05102C88B06B}" srcId="{E78D363E-DD40-4A39-ABFF-011C30F2BCA5}" destId="{32838AED-0B36-4D6D-9F51-F0A23C2BFB18}" srcOrd="0" destOrd="0" parTransId="{E94C8D81-4689-4127-B129-8F5DB32C7F8F}" sibTransId="{4E0D95C7-47C7-473A-9E0C-D03E369EDC28}"/>
    <dgm:cxn modelId="{B6750782-8EE4-4285-A215-520891B9EA23}" srcId="{E78D363E-DD40-4A39-ABFF-011C30F2BCA5}" destId="{321C4E42-3DCD-43B0-B854-A376EBE4D53E}" srcOrd="4" destOrd="0" parTransId="{0714C521-78CD-4096-A80D-2D05A0E54D70}" sibTransId="{516F864D-FAD3-4E66-BCAB-5A9D5B0EC3ED}"/>
    <dgm:cxn modelId="{5E5A4B82-8623-491A-9891-F25FF7C805A4}" type="presOf" srcId="{321C4E42-3DCD-43B0-B854-A376EBE4D53E}" destId="{A19409BF-E8ED-4EFD-8704-9915F3936659}" srcOrd="0" destOrd="0" presId="urn:microsoft.com/office/officeart/2005/8/layout/cycle1"/>
    <dgm:cxn modelId="{339DB591-3DD8-4F97-B2A8-9BEDF2E714E1}" type="presOf" srcId="{E630D854-F312-4B3D-A970-EC483FA1CC07}" destId="{50E748E5-408F-47B6-B309-77FC923C9121}" srcOrd="0" destOrd="0" presId="urn:microsoft.com/office/officeart/2005/8/layout/cycle1"/>
    <dgm:cxn modelId="{FC4C5697-6081-4762-A7C5-2DB6EE8FE614}" type="presOf" srcId="{E78D363E-DD40-4A39-ABFF-011C30F2BCA5}" destId="{9EDBBBE2-59E0-40F1-944D-F914ABE0775D}" srcOrd="0" destOrd="0" presId="urn:microsoft.com/office/officeart/2005/8/layout/cycle1"/>
    <dgm:cxn modelId="{BBA2899F-468B-4BFA-BF04-13C83E96479A}" type="presOf" srcId="{FC1E5F54-8CC4-431C-8BA0-2EF185D1B8FC}" destId="{D2CDDFA7-85EE-4034-A368-772313F00253}" srcOrd="0" destOrd="0" presId="urn:microsoft.com/office/officeart/2005/8/layout/cycle1"/>
    <dgm:cxn modelId="{0C45A6A8-37DE-4BB2-BA35-DEC39C824A2D}" type="presOf" srcId="{32838AED-0B36-4D6D-9F51-F0A23C2BFB18}" destId="{34F0F20B-CA09-42E6-8C07-79EFCA77C03F}" srcOrd="0" destOrd="0" presId="urn:microsoft.com/office/officeart/2005/8/layout/cycle1"/>
    <dgm:cxn modelId="{1EA3EFCE-533B-4162-8CDD-4EAA1AC32F37}" type="presOf" srcId="{FBAA8131-CD9B-4649-A702-5EDC78BA4D0B}" destId="{4EA43B27-AB0F-4075-97BF-19ECD3B7C230}" srcOrd="0" destOrd="0" presId="urn:microsoft.com/office/officeart/2005/8/layout/cycle1"/>
    <dgm:cxn modelId="{BC428CDD-6C64-482B-AED9-7AB0210E3095}" type="presOf" srcId="{E95CCDDF-D87A-48BF-87D9-0F61F8F23B87}" destId="{94C5600F-7D2C-4334-9C3C-4A33F72263AE}" srcOrd="0" destOrd="0" presId="urn:microsoft.com/office/officeart/2005/8/layout/cycle1"/>
    <dgm:cxn modelId="{0AE4E1E4-5390-4D83-8312-FE22E6862359}" type="presOf" srcId="{516F864D-FAD3-4E66-BCAB-5A9D5B0EC3ED}" destId="{1BF5BBFF-6B0D-41C0-9702-1927EDC3553D}" srcOrd="0" destOrd="0" presId="urn:microsoft.com/office/officeart/2005/8/layout/cycle1"/>
    <dgm:cxn modelId="{CBBA85EE-AD6A-4CF4-9176-F47A829AD2A8}" srcId="{E78D363E-DD40-4A39-ABFF-011C30F2BCA5}" destId="{8583FDC3-E92D-45AD-8481-33E903020030}" srcOrd="3" destOrd="0" parTransId="{A6CAF608-63E2-4D0E-9A6E-1D5FA573665A}" sibTransId="{E630D854-F312-4B3D-A970-EC483FA1CC07}"/>
    <dgm:cxn modelId="{D66AFAF6-75C0-4F52-AB75-7902FD97EC22}" type="presOf" srcId="{4E0D95C7-47C7-473A-9E0C-D03E369EDC28}" destId="{66E6E746-DFBE-4DFD-AC65-CA272BB6E316}" srcOrd="0" destOrd="0" presId="urn:microsoft.com/office/officeart/2005/8/layout/cycle1"/>
    <dgm:cxn modelId="{9B5B0AFE-341D-4BD2-8C5A-29BED20E3AD5}" srcId="{E78D363E-DD40-4A39-ABFF-011C30F2BCA5}" destId="{E95CCDDF-D87A-48BF-87D9-0F61F8F23B87}" srcOrd="2" destOrd="0" parTransId="{DE7351EE-D125-45AD-9C9C-81A1A72DA7FA}" sibTransId="{FBAA8131-CD9B-4649-A702-5EDC78BA4D0B}"/>
    <dgm:cxn modelId="{463276A7-564C-4E36-848F-C16F2C1F6D68}" type="presParOf" srcId="{9EDBBBE2-59E0-40F1-944D-F914ABE0775D}" destId="{C8A339F2-B4E9-4DC1-8AD5-478C558DCE13}" srcOrd="0" destOrd="0" presId="urn:microsoft.com/office/officeart/2005/8/layout/cycle1"/>
    <dgm:cxn modelId="{94428148-B40F-43D5-AE93-F241BCBD816E}" type="presParOf" srcId="{9EDBBBE2-59E0-40F1-944D-F914ABE0775D}" destId="{34F0F20B-CA09-42E6-8C07-79EFCA77C03F}" srcOrd="1" destOrd="0" presId="urn:microsoft.com/office/officeart/2005/8/layout/cycle1"/>
    <dgm:cxn modelId="{F49FF9AD-19E1-4CE9-89CE-FEA6C0B8FAC4}" type="presParOf" srcId="{9EDBBBE2-59E0-40F1-944D-F914ABE0775D}" destId="{66E6E746-DFBE-4DFD-AC65-CA272BB6E316}" srcOrd="2" destOrd="0" presId="urn:microsoft.com/office/officeart/2005/8/layout/cycle1"/>
    <dgm:cxn modelId="{9F76E15D-87F0-4BA6-943D-5F62D4C0C740}" type="presParOf" srcId="{9EDBBBE2-59E0-40F1-944D-F914ABE0775D}" destId="{E22FE00C-7B7C-4C80-A7BB-352C26D08F58}" srcOrd="3" destOrd="0" presId="urn:microsoft.com/office/officeart/2005/8/layout/cycle1"/>
    <dgm:cxn modelId="{7B5949C4-1991-4A71-B511-619553935344}" type="presParOf" srcId="{9EDBBBE2-59E0-40F1-944D-F914ABE0775D}" destId="{D2CDDFA7-85EE-4034-A368-772313F00253}" srcOrd="4" destOrd="0" presId="urn:microsoft.com/office/officeart/2005/8/layout/cycle1"/>
    <dgm:cxn modelId="{9F1F17B7-42A6-4263-8FFD-8BB5AD4A7951}" type="presParOf" srcId="{9EDBBBE2-59E0-40F1-944D-F914ABE0775D}" destId="{2087EF86-8232-49D4-9C54-DDEA7C51EC10}" srcOrd="5" destOrd="0" presId="urn:microsoft.com/office/officeart/2005/8/layout/cycle1"/>
    <dgm:cxn modelId="{568EC2FF-8A94-4C9D-9649-BC8E5E4AC417}" type="presParOf" srcId="{9EDBBBE2-59E0-40F1-944D-F914ABE0775D}" destId="{A91CE152-CBE9-448E-BA3A-E62BC66C2D86}" srcOrd="6" destOrd="0" presId="urn:microsoft.com/office/officeart/2005/8/layout/cycle1"/>
    <dgm:cxn modelId="{D3FB2304-0D48-4561-8C6C-D22A39921593}" type="presParOf" srcId="{9EDBBBE2-59E0-40F1-944D-F914ABE0775D}" destId="{94C5600F-7D2C-4334-9C3C-4A33F72263AE}" srcOrd="7" destOrd="0" presId="urn:microsoft.com/office/officeart/2005/8/layout/cycle1"/>
    <dgm:cxn modelId="{1B3FF989-2089-4FDC-B179-C359185599FB}" type="presParOf" srcId="{9EDBBBE2-59E0-40F1-944D-F914ABE0775D}" destId="{4EA43B27-AB0F-4075-97BF-19ECD3B7C230}" srcOrd="8" destOrd="0" presId="urn:microsoft.com/office/officeart/2005/8/layout/cycle1"/>
    <dgm:cxn modelId="{F73EC852-C834-499E-B3CF-E374B494241F}" type="presParOf" srcId="{9EDBBBE2-59E0-40F1-944D-F914ABE0775D}" destId="{12BEB4CE-726A-445B-BD19-19FA4690B23D}" srcOrd="9" destOrd="0" presId="urn:microsoft.com/office/officeart/2005/8/layout/cycle1"/>
    <dgm:cxn modelId="{007B9F8F-99F7-4C60-993C-67C65E291CD0}" type="presParOf" srcId="{9EDBBBE2-59E0-40F1-944D-F914ABE0775D}" destId="{4B2A7464-FB54-4881-84D8-7F0D19613C38}" srcOrd="10" destOrd="0" presId="urn:microsoft.com/office/officeart/2005/8/layout/cycle1"/>
    <dgm:cxn modelId="{73B6E537-77BD-4DF8-BD22-74CBA1F59B64}" type="presParOf" srcId="{9EDBBBE2-59E0-40F1-944D-F914ABE0775D}" destId="{50E748E5-408F-47B6-B309-77FC923C9121}" srcOrd="11" destOrd="0" presId="urn:microsoft.com/office/officeart/2005/8/layout/cycle1"/>
    <dgm:cxn modelId="{64D9CF51-9A56-4FEF-8558-43735103E763}" type="presParOf" srcId="{9EDBBBE2-59E0-40F1-944D-F914ABE0775D}" destId="{6151F8D9-6F7B-4BF2-820F-F6F2221C44CC}" srcOrd="12" destOrd="0" presId="urn:microsoft.com/office/officeart/2005/8/layout/cycle1"/>
    <dgm:cxn modelId="{F4988324-F490-4A20-BA1B-B4ABD9F088F2}" type="presParOf" srcId="{9EDBBBE2-59E0-40F1-944D-F914ABE0775D}" destId="{A19409BF-E8ED-4EFD-8704-9915F3936659}" srcOrd="13" destOrd="0" presId="urn:microsoft.com/office/officeart/2005/8/layout/cycle1"/>
    <dgm:cxn modelId="{F72477DE-8075-43DB-900A-369D19BF3B5A}" type="presParOf" srcId="{9EDBBBE2-59E0-40F1-944D-F914ABE0775D}" destId="{1BF5BBFF-6B0D-41C0-9702-1927EDC3553D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0F20B-CA09-42E6-8C07-79EFCA77C03F}">
      <dsp:nvSpPr>
        <dsp:cNvPr id="0" name=""/>
        <dsp:cNvSpPr/>
      </dsp:nvSpPr>
      <dsp:spPr>
        <a:xfrm>
          <a:off x="577347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sp:txBody>
      <dsp:txXfrm>
        <a:off x="5773478" y="31794"/>
        <a:ext cx="1075692" cy="1075692"/>
      </dsp:txXfrm>
    </dsp:sp>
    <dsp:sp modelId="{66E6E746-DFBE-4DFD-AC65-CA272BB6E316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21295337"/>
            <a:gd name="adj4" fmla="val 19764403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DDFA7-85EE-4034-A368-772313F00253}">
      <dsp:nvSpPr>
        <dsp:cNvPr id="0" name=""/>
        <dsp:cNvSpPr/>
      </dsp:nvSpPr>
      <dsp:spPr>
        <a:xfrm>
          <a:off x="6424592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Process</a:t>
          </a:r>
        </a:p>
      </dsp:txBody>
      <dsp:txXfrm>
        <a:off x="6424592" y="2035718"/>
        <a:ext cx="1075692" cy="1075692"/>
      </dsp:txXfrm>
    </dsp:sp>
    <dsp:sp modelId="{2087EF86-8232-49D4-9C54-DDEA7C51EC1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4016869"/>
            <a:gd name="adj4" fmla="val 2251439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5600F-7D2C-4334-9C3C-4A33F72263AE}">
      <dsp:nvSpPr>
        <dsp:cNvPr id="0" name=""/>
        <dsp:cNvSpPr/>
      </dsp:nvSpPr>
      <dsp:spPr>
        <a:xfrm>
          <a:off x="4719953" y="3274210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Analyze</a:t>
          </a:r>
        </a:p>
      </dsp:txBody>
      <dsp:txXfrm>
        <a:off x="4719953" y="3274210"/>
        <a:ext cx="1075692" cy="1075692"/>
      </dsp:txXfrm>
    </dsp:sp>
    <dsp:sp modelId="{4EA43B27-AB0F-4075-97BF-19ECD3B7C23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8213162"/>
            <a:gd name="adj4" fmla="val 6447732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A7464-FB54-4881-84D8-7F0D19613C38}">
      <dsp:nvSpPr>
        <dsp:cNvPr id="0" name=""/>
        <dsp:cNvSpPr/>
      </dsp:nvSpPr>
      <dsp:spPr>
        <a:xfrm>
          <a:off x="3015314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Publish</a:t>
          </a:r>
        </a:p>
      </dsp:txBody>
      <dsp:txXfrm>
        <a:off x="3015314" y="2035718"/>
        <a:ext cx="1075692" cy="1075692"/>
      </dsp:txXfrm>
    </dsp:sp>
    <dsp:sp modelId="{50E748E5-408F-47B6-B309-77FC923C9121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2300198"/>
            <a:gd name="adj4" fmla="val 10769265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09BF-E8ED-4EFD-8704-9915F3936659}">
      <dsp:nvSpPr>
        <dsp:cNvPr id="0" name=""/>
        <dsp:cNvSpPr/>
      </dsp:nvSpPr>
      <dsp:spPr>
        <a:xfrm>
          <a:off x="366642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Archive</a:t>
          </a:r>
        </a:p>
      </dsp:txBody>
      <dsp:txXfrm>
        <a:off x="3666428" y="31794"/>
        <a:ext cx="1075692" cy="1075692"/>
      </dsp:txXfrm>
    </dsp:sp>
    <dsp:sp modelId="{1BF5BBFF-6B0D-41C0-9702-1927EDC3553D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6867851"/>
            <a:gd name="adj4" fmla="val 15196750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0F20B-CA09-42E6-8C07-79EFCA77C03F}">
      <dsp:nvSpPr>
        <dsp:cNvPr id="0" name=""/>
        <dsp:cNvSpPr/>
      </dsp:nvSpPr>
      <dsp:spPr>
        <a:xfrm>
          <a:off x="577347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sp:txBody>
      <dsp:txXfrm>
        <a:off x="5773478" y="31794"/>
        <a:ext cx="1075692" cy="1075692"/>
      </dsp:txXfrm>
    </dsp:sp>
    <dsp:sp modelId="{66E6E746-DFBE-4DFD-AC65-CA272BB6E316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21295337"/>
            <a:gd name="adj4" fmla="val 19764403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DDFA7-85EE-4034-A368-772313F00253}">
      <dsp:nvSpPr>
        <dsp:cNvPr id="0" name=""/>
        <dsp:cNvSpPr/>
      </dsp:nvSpPr>
      <dsp:spPr>
        <a:xfrm>
          <a:off x="6424592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Process</a:t>
          </a:r>
        </a:p>
      </dsp:txBody>
      <dsp:txXfrm>
        <a:off x="6424592" y="2035718"/>
        <a:ext cx="1075692" cy="1075692"/>
      </dsp:txXfrm>
    </dsp:sp>
    <dsp:sp modelId="{2087EF86-8232-49D4-9C54-DDEA7C51EC1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4016869"/>
            <a:gd name="adj4" fmla="val 2251439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5600F-7D2C-4334-9C3C-4A33F72263AE}">
      <dsp:nvSpPr>
        <dsp:cNvPr id="0" name=""/>
        <dsp:cNvSpPr/>
      </dsp:nvSpPr>
      <dsp:spPr>
        <a:xfrm>
          <a:off x="4719953" y="3274210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Analyze</a:t>
          </a:r>
        </a:p>
      </dsp:txBody>
      <dsp:txXfrm>
        <a:off x="4719953" y="3274210"/>
        <a:ext cx="1075692" cy="1075692"/>
      </dsp:txXfrm>
    </dsp:sp>
    <dsp:sp modelId="{4EA43B27-AB0F-4075-97BF-19ECD3B7C23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8213162"/>
            <a:gd name="adj4" fmla="val 6447732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A7464-FB54-4881-84D8-7F0D19613C38}">
      <dsp:nvSpPr>
        <dsp:cNvPr id="0" name=""/>
        <dsp:cNvSpPr/>
      </dsp:nvSpPr>
      <dsp:spPr>
        <a:xfrm>
          <a:off x="3015314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Publish</a:t>
          </a:r>
        </a:p>
      </dsp:txBody>
      <dsp:txXfrm>
        <a:off x="3015314" y="2035718"/>
        <a:ext cx="1075692" cy="1075692"/>
      </dsp:txXfrm>
    </dsp:sp>
    <dsp:sp modelId="{50E748E5-408F-47B6-B309-77FC923C9121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2300198"/>
            <a:gd name="adj4" fmla="val 10769265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09BF-E8ED-4EFD-8704-9915F3936659}">
      <dsp:nvSpPr>
        <dsp:cNvPr id="0" name=""/>
        <dsp:cNvSpPr/>
      </dsp:nvSpPr>
      <dsp:spPr>
        <a:xfrm>
          <a:off x="366642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Archive</a:t>
          </a:r>
        </a:p>
      </dsp:txBody>
      <dsp:txXfrm>
        <a:off x="3666428" y="31794"/>
        <a:ext cx="1075692" cy="1075692"/>
      </dsp:txXfrm>
    </dsp:sp>
    <dsp:sp modelId="{1BF5BBFF-6B0D-41C0-9702-1927EDC3553D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6867851"/>
            <a:gd name="adj4" fmla="val 15196750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0F20B-CA09-42E6-8C07-79EFCA77C03F}">
      <dsp:nvSpPr>
        <dsp:cNvPr id="0" name=""/>
        <dsp:cNvSpPr/>
      </dsp:nvSpPr>
      <dsp:spPr>
        <a:xfrm>
          <a:off x="577347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sp:txBody>
      <dsp:txXfrm>
        <a:off x="5773478" y="31794"/>
        <a:ext cx="1075692" cy="1075692"/>
      </dsp:txXfrm>
    </dsp:sp>
    <dsp:sp modelId="{66E6E746-DFBE-4DFD-AC65-CA272BB6E316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21295337"/>
            <a:gd name="adj4" fmla="val 19764403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DDFA7-85EE-4034-A368-772313F00253}">
      <dsp:nvSpPr>
        <dsp:cNvPr id="0" name=""/>
        <dsp:cNvSpPr/>
      </dsp:nvSpPr>
      <dsp:spPr>
        <a:xfrm>
          <a:off x="6424592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Process</a:t>
          </a:r>
        </a:p>
      </dsp:txBody>
      <dsp:txXfrm>
        <a:off x="6424592" y="2035718"/>
        <a:ext cx="1075692" cy="1075692"/>
      </dsp:txXfrm>
    </dsp:sp>
    <dsp:sp modelId="{2087EF86-8232-49D4-9C54-DDEA7C51EC1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4016869"/>
            <a:gd name="adj4" fmla="val 2251439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5600F-7D2C-4334-9C3C-4A33F72263AE}">
      <dsp:nvSpPr>
        <dsp:cNvPr id="0" name=""/>
        <dsp:cNvSpPr/>
      </dsp:nvSpPr>
      <dsp:spPr>
        <a:xfrm>
          <a:off x="4719953" y="3274210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Analyze</a:t>
          </a:r>
        </a:p>
      </dsp:txBody>
      <dsp:txXfrm>
        <a:off x="4719953" y="3274210"/>
        <a:ext cx="1075692" cy="1075692"/>
      </dsp:txXfrm>
    </dsp:sp>
    <dsp:sp modelId="{4EA43B27-AB0F-4075-97BF-19ECD3B7C23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8213162"/>
            <a:gd name="adj4" fmla="val 6447732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A7464-FB54-4881-84D8-7F0D19613C38}">
      <dsp:nvSpPr>
        <dsp:cNvPr id="0" name=""/>
        <dsp:cNvSpPr/>
      </dsp:nvSpPr>
      <dsp:spPr>
        <a:xfrm>
          <a:off x="3015314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Publish</a:t>
          </a:r>
        </a:p>
      </dsp:txBody>
      <dsp:txXfrm>
        <a:off x="3015314" y="2035718"/>
        <a:ext cx="1075692" cy="1075692"/>
      </dsp:txXfrm>
    </dsp:sp>
    <dsp:sp modelId="{50E748E5-408F-47B6-B309-77FC923C9121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2300198"/>
            <a:gd name="adj4" fmla="val 10769265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09BF-E8ED-4EFD-8704-9915F3936659}">
      <dsp:nvSpPr>
        <dsp:cNvPr id="0" name=""/>
        <dsp:cNvSpPr/>
      </dsp:nvSpPr>
      <dsp:spPr>
        <a:xfrm>
          <a:off x="366642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Archive</a:t>
          </a:r>
        </a:p>
      </dsp:txBody>
      <dsp:txXfrm>
        <a:off x="3666428" y="31794"/>
        <a:ext cx="1075692" cy="1075692"/>
      </dsp:txXfrm>
    </dsp:sp>
    <dsp:sp modelId="{1BF5BBFF-6B0D-41C0-9702-1927EDC3553D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6867851"/>
            <a:gd name="adj4" fmla="val 15196750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0F20B-CA09-42E6-8C07-79EFCA77C03F}">
      <dsp:nvSpPr>
        <dsp:cNvPr id="0" name=""/>
        <dsp:cNvSpPr/>
      </dsp:nvSpPr>
      <dsp:spPr>
        <a:xfrm>
          <a:off x="577347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sp:txBody>
      <dsp:txXfrm>
        <a:off x="5773478" y="31794"/>
        <a:ext cx="1075692" cy="1075692"/>
      </dsp:txXfrm>
    </dsp:sp>
    <dsp:sp modelId="{66E6E746-DFBE-4DFD-AC65-CA272BB6E316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21295337"/>
            <a:gd name="adj4" fmla="val 19764403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DDFA7-85EE-4034-A368-772313F00253}">
      <dsp:nvSpPr>
        <dsp:cNvPr id="0" name=""/>
        <dsp:cNvSpPr/>
      </dsp:nvSpPr>
      <dsp:spPr>
        <a:xfrm>
          <a:off x="6424592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Process</a:t>
          </a:r>
        </a:p>
      </dsp:txBody>
      <dsp:txXfrm>
        <a:off x="6424592" y="2035718"/>
        <a:ext cx="1075692" cy="1075692"/>
      </dsp:txXfrm>
    </dsp:sp>
    <dsp:sp modelId="{2087EF86-8232-49D4-9C54-DDEA7C51EC1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4016869"/>
            <a:gd name="adj4" fmla="val 2251439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5600F-7D2C-4334-9C3C-4A33F72263AE}">
      <dsp:nvSpPr>
        <dsp:cNvPr id="0" name=""/>
        <dsp:cNvSpPr/>
      </dsp:nvSpPr>
      <dsp:spPr>
        <a:xfrm>
          <a:off x="4719953" y="3274210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Analyze</a:t>
          </a:r>
        </a:p>
      </dsp:txBody>
      <dsp:txXfrm>
        <a:off x="4719953" y="3274210"/>
        <a:ext cx="1075692" cy="1075692"/>
      </dsp:txXfrm>
    </dsp:sp>
    <dsp:sp modelId="{4EA43B27-AB0F-4075-97BF-19ECD3B7C23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8213162"/>
            <a:gd name="adj4" fmla="val 6447732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A7464-FB54-4881-84D8-7F0D19613C38}">
      <dsp:nvSpPr>
        <dsp:cNvPr id="0" name=""/>
        <dsp:cNvSpPr/>
      </dsp:nvSpPr>
      <dsp:spPr>
        <a:xfrm>
          <a:off x="3015314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Publish</a:t>
          </a:r>
        </a:p>
      </dsp:txBody>
      <dsp:txXfrm>
        <a:off x="3015314" y="2035718"/>
        <a:ext cx="1075692" cy="1075692"/>
      </dsp:txXfrm>
    </dsp:sp>
    <dsp:sp modelId="{50E748E5-408F-47B6-B309-77FC923C9121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2300198"/>
            <a:gd name="adj4" fmla="val 10769265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09BF-E8ED-4EFD-8704-9915F3936659}">
      <dsp:nvSpPr>
        <dsp:cNvPr id="0" name=""/>
        <dsp:cNvSpPr/>
      </dsp:nvSpPr>
      <dsp:spPr>
        <a:xfrm>
          <a:off x="366642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Archive</a:t>
          </a:r>
        </a:p>
      </dsp:txBody>
      <dsp:txXfrm>
        <a:off x="3666428" y="31794"/>
        <a:ext cx="1075692" cy="1075692"/>
      </dsp:txXfrm>
    </dsp:sp>
    <dsp:sp modelId="{1BF5BBFF-6B0D-41C0-9702-1927EDC3553D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6867851"/>
            <a:gd name="adj4" fmla="val 15196750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0F20B-CA09-42E6-8C07-79EFCA77C03F}">
      <dsp:nvSpPr>
        <dsp:cNvPr id="0" name=""/>
        <dsp:cNvSpPr/>
      </dsp:nvSpPr>
      <dsp:spPr>
        <a:xfrm>
          <a:off x="577347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sp:txBody>
      <dsp:txXfrm>
        <a:off x="5773478" y="31794"/>
        <a:ext cx="1075692" cy="1075692"/>
      </dsp:txXfrm>
    </dsp:sp>
    <dsp:sp modelId="{66E6E746-DFBE-4DFD-AC65-CA272BB6E316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21295337"/>
            <a:gd name="adj4" fmla="val 19764403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DDFA7-85EE-4034-A368-772313F00253}">
      <dsp:nvSpPr>
        <dsp:cNvPr id="0" name=""/>
        <dsp:cNvSpPr/>
      </dsp:nvSpPr>
      <dsp:spPr>
        <a:xfrm>
          <a:off x="6424592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Process</a:t>
          </a:r>
        </a:p>
      </dsp:txBody>
      <dsp:txXfrm>
        <a:off x="6424592" y="2035718"/>
        <a:ext cx="1075692" cy="1075692"/>
      </dsp:txXfrm>
    </dsp:sp>
    <dsp:sp modelId="{2087EF86-8232-49D4-9C54-DDEA7C51EC1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4016869"/>
            <a:gd name="adj4" fmla="val 2251439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5600F-7D2C-4334-9C3C-4A33F72263AE}">
      <dsp:nvSpPr>
        <dsp:cNvPr id="0" name=""/>
        <dsp:cNvSpPr/>
      </dsp:nvSpPr>
      <dsp:spPr>
        <a:xfrm>
          <a:off x="4719953" y="3274210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Analyze</a:t>
          </a:r>
        </a:p>
      </dsp:txBody>
      <dsp:txXfrm>
        <a:off x="4719953" y="3274210"/>
        <a:ext cx="1075692" cy="1075692"/>
      </dsp:txXfrm>
    </dsp:sp>
    <dsp:sp modelId="{4EA43B27-AB0F-4075-97BF-19ECD3B7C23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8213162"/>
            <a:gd name="adj4" fmla="val 6447732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A7464-FB54-4881-84D8-7F0D19613C38}">
      <dsp:nvSpPr>
        <dsp:cNvPr id="0" name=""/>
        <dsp:cNvSpPr/>
      </dsp:nvSpPr>
      <dsp:spPr>
        <a:xfrm>
          <a:off x="3015314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Publish</a:t>
          </a:r>
        </a:p>
      </dsp:txBody>
      <dsp:txXfrm>
        <a:off x="3015314" y="2035718"/>
        <a:ext cx="1075692" cy="1075692"/>
      </dsp:txXfrm>
    </dsp:sp>
    <dsp:sp modelId="{50E748E5-408F-47B6-B309-77FC923C9121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2300198"/>
            <a:gd name="adj4" fmla="val 10769265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09BF-E8ED-4EFD-8704-9915F3936659}">
      <dsp:nvSpPr>
        <dsp:cNvPr id="0" name=""/>
        <dsp:cNvSpPr/>
      </dsp:nvSpPr>
      <dsp:spPr>
        <a:xfrm>
          <a:off x="366642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Archive</a:t>
          </a:r>
        </a:p>
      </dsp:txBody>
      <dsp:txXfrm>
        <a:off x="3666428" y="31794"/>
        <a:ext cx="1075692" cy="1075692"/>
      </dsp:txXfrm>
    </dsp:sp>
    <dsp:sp modelId="{1BF5BBFF-6B0D-41C0-9702-1927EDC3553D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6867851"/>
            <a:gd name="adj4" fmla="val 15196750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EF0BA2-0139-4711-B6E8-A635B2EDC0BA}" type="datetimeFigureOut">
              <a:rPr lang="da-DK" smtClean="0"/>
              <a:t>05/12/2018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5F772-9237-48B3-A18D-4BC5C5C982B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40687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47722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77213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86001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80763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12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08704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24107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36696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16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40934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Welcome to workshop 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25A45-AC76-814F-B338-F699D4B1E4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Workshop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3F356-A27B-B148-A002-B240E41B11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Are we done?</a:t>
            </a:r>
          </a:p>
        </p:txBody>
      </p:sp>
    </p:spTree>
    <p:extLst>
      <p:ext uri="{BB962C8B-B14F-4D97-AF65-F5344CB8AC3E}">
        <p14:creationId xmlns:p14="http://schemas.microsoft.com/office/powerpoint/2010/main" val="3616827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73D74-9B24-4A93-BF1C-83C26D27D9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  <a:endParaRPr lang="da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18D4A5-0570-47C6-9864-3145635A44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.. or “Doing research using data”</a:t>
            </a:r>
            <a:endParaRPr lang="da-DK" dirty="0"/>
          </a:p>
          <a:p>
            <a:r>
              <a:rPr lang="en-US" dirty="0"/>
              <a:t>The subject of todays workshop</a:t>
            </a:r>
            <a:endParaRPr lang="da-D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4D0C84-F343-46C2-91B1-EA3A334B9C0E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10:30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35493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CFA20-8716-4506-9437-9E170134C3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Homework Presentations</a:t>
            </a:r>
            <a:endParaRPr lang="da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B581EE-3105-4FBF-9728-51451B9B44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Speed talking …</a:t>
            </a:r>
            <a:endParaRPr lang="da-DK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DD41A4-53FC-4435-9AD2-12CD30809C8F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10:30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30119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8813B-3DE0-454C-89C0-50AB2A48A8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Putting it together</a:t>
            </a:r>
            <a:endParaRPr lang="da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712BA5-19B2-4DC6-8407-6BA5A1943C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Producing the common ground for the report …</a:t>
            </a:r>
            <a:endParaRPr lang="da-DK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615EF-84CE-4151-A77F-21A2298FD54C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12:30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63032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C398F-205F-3345-B3DC-5937D7E18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Motivations model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75A609FD-F5C8-D242-B772-B1E7ECB57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888" y="1395412"/>
            <a:ext cx="73279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159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2F386-CF8E-7249-BE28-24C093204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Discovery of requirement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A569B3-140A-5E42-A057-5D7BF48A9F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5493" y="1690688"/>
            <a:ext cx="1777614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1FDBF2-C118-CD43-BF6C-4F832DA8A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350" y="1690688"/>
            <a:ext cx="4819650" cy="426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19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B18D0-4FB1-064D-8AA5-A32A17C9A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Requirements to IT infrastructure (Inspiration)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E72D9-933A-BB4A-97C0-6A6A04AC842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Capability</a:t>
            </a:r>
          </a:p>
          <a:p>
            <a:pPr lvl="1"/>
            <a:r>
              <a:rPr lang="en-GB" dirty="0"/>
              <a:t>Real-time</a:t>
            </a:r>
          </a:p>
          <a:p>
            <a:pPr lvl="1"/>
            <a:r>
              <a:rPr lang="en-GB" dirty="0"/>
              <a:t>Embedding</a:t>
            </a:r>
          </a:p>
          <a:p>
            <a:r>
              <a:rPr lang="en-GB" dirty="0"/>
              <a:t>Capacity </a:t>
            </a:r>
          </a:p>
          <a:p>
            <a:pPr lvl="1"/>
            <a:r>
              <a:rPr lang="en-GB" dirty="0"/>
              <a:t>Cores</a:t>
            </a:r>
          </a:p>
          <a:p>
            <a:pPr lvl="1"/>
            <a:r>
              <a:rPr lang="en-GB" dirty="0"/>
              <a:t>Storage </a:t>
            </a:r>
          </a:p>
          <a:p>
            <a:pPr lvl="1"/>
            <a:r>
              <a:rPr lang="en-GB" dirty="0"/>
              <a:t>Memory</a:t>
            </a:r>
          </a:p>
          <a:p>
            <a:r>
              <a:rPr lang="en-GB" dirty="0"/>
              <a:t>Availability</a:t>
            </a:r>
          </a:p>
          <a:p>
            <a:pPr lvl="1"/>
            <a:r>
              <a:rPr lang="en-GB" dirty="0"/>
              <a:t>Reliability (99.99%)</a:t>
            </a:r>
          </a:p>
          <a:p>
            <a:pPr lvl="1"/>
            <a:r>
              <a:rPr lang="en-GB" dirty="0"/>
              <a:t>Reachability</a:t>
            </a:r>
          </a:p>
          <a:p>
            <a:pPr lvl="1"/>
            <a:r>
              <a:rPr lang="en-GB" dirty="0"/>
              <a:t>Longevity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424CA3-C950-7447-8F95-1EAFFA3C96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Operations</a:t>
            </a:r>
          </a:p>
          <a:p>
            <a:pPr lvl="1"/>
            <a:r>
              <a:rPr lang="en-GB" dirty="0"/>
              <a:t>Software management</a:t>
            </a:r>
          </a:p>
          <a:p>
            <a:pPr lvl="1"/>
            <a:r>
              <a:rPr lang="en-GB" dirty="0"/>
              <a:t>Continuity</a:t>
            </a:r>
          </a:p>
          <a:p>
            <a:r>
              <a:rPr lang="en-GB" dirty="0"/>
              <a:t>Security</a:t>
            </a:r>
          </a:p>
          <a:p>
            <a:pPr lvl="1"/>
            <a:r>
              <a:rPr lang="en-GB" dirty="0"/>
              <a:t>Security measures</a:t>
            </a:r>
          </a:p>
          <a:p>
            <a:pPr lvl="1"/>
            <a:r>
              <a:rPr lang="en-GB" dirty="0"/>
              <a:t>Vulnerability management</a:t>
            </a:r>
          </a:p>
          <a:p>
            <a:r>
              <a:rPr lang="en-GB" dirty="0"/>
              <a:t>Compliance </a:t>
            </a:r>
          </a:p>
          <a:p>
            <a:pPr lvl="1"/>
            <a:r>
              <a:rPr lang="en-GB" dirty="0"/>
              <a:t>Academic</a:t>
            </a:r>
          </a:p>
          <a:p>
            <a:pPr lvl="1"/>
            <a:r>
              <a:rPr lang="en-GB" dirty="0"/>
              <a:t>Legal</a:t>
            </a:r>
          </a:p>
          <a:p>
            <a:pPr lvl="1"/>
            <a:r>
              <a:rPr lang="en-GB" dirty="0"/>
              <a:t>Contractual</a:t>
            </a:r>
          </a:p>
          <a:p>
            <a:r>
              <a:rPr lang="en-GB" dirty="0"/>
              <a:t>Integrations	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185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291B1-B501-4067-999E-27BD44743F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Presentation of results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92EE99-3FBA-440A-8866-78241022A4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Speed talking …</a:t>
            </a:r>
            <a:endParaRPr lang="da-D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26AB09-CA8B-45F5-8753-FF40C334C7EE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15:15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61099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84ACB-80DD-4667-BC24-4850FFF103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Bye </a:t>
            </a:r>
            <a:r>
              <a:rPr lang="en-US" err="1"/>
              <a:t>bye</a:t>
            </a:r>
            <a:r>
              <a:rPr lang="en-US"/>
              <a:t>!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A7670B-4999-48A0-A1BC-D0063A6893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Good work!</a:t>
            </a:r>
            <a:endParaRPr lang="da-D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EA8F71-41D0-4DE0-838C-EA81B3C54DA8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16:00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02428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30366-9527-7347-B9B0-3EAC5B336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0CE41-D84B-D442-ACE4-7F9CBBA38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 9:30 - 10:00 Welcome &amp; Coffee</a:t>
            </a:r>
          </a:p>
          <a:p>
            <a:r>
              <a:rPr lang="en" dirty="0"/>
              <a:t>10:00 - 11:30 Results form W2 and start of W3 </a:t>
            </a:r>
          </a:p>
          <a:p>
            <a:r>
              <a:rPr lang="en" dirty="0"/>
              <a:t>11:30 - 12:30 Lunch at restaurant</a:t>
            </a:r>
          </a:p>
          <a:p>
            <a:r>
              <a:rPr lang="en" dirty="0"/>
              <a:t>12:30 - 15:00 Group work</a:t>
            </a:r>
          </a:p>
          <a:p>
            <a:r>
              <a:rPr lang="en" dirty="0"/>
              <a:t>15:00 - 15:30 Coffee break</a:t>
            </a:r>
          </a:p>
          <a:p>
            <a:r>
              <a:rPr lang="en" dirty="0"/>
              <a:t>15:30 - 17:00 Wrapping up and conclusions</a:t>
            </a:r>
          </a:p>
          <a:p>
            <a:r>
              <a:rPr lang="en" dirty="0"/>
              <a:t> 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9241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E5694-CE44-41A0-A968-AD95C806D2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Introduction to participants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7C47F3-6E80-4D3A-91D0-2359DA0325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Give a short description of yourself</a:t>
            </a:r>
            <a:endParaRPr lang="da-D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6331BE-5714-432B-806E-7A550B3C668F}"/>
              </a:ext>
            </a:extLst>
          </p:cNvPr>
          <p:cNvSpPr txBox="1"/>
          <p:nvPr/>
        </p:nvSpPr>
        <p:spPr>
          <a:xfrm>
            <a:off x="0" y="0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9:30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85989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Data's lifecycle in Research</a:t>
            </a:r>
            <a:endParaRPr lang="en-US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35ACAA4A-1D59-4137-B3DD-40E1F8C270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349233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4381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Data's lifecycle in Research </a:t>
            </a:r>
            <a:r>
              <a:rPr lang="en-US">
                <a:solidFill>
                  <a:srgbClr val="C00000"/>
                </a:solidFill>
                <a:cs typeface="Calibri Light"/>
              </a:rPr>
              <a:t>(reality check)</a:t>
            </a:r>
            <a:endParaRPr lang="en-US">
              <a:solidFill>
                <a:srgbClr val="C00000"/>
              </a:solidFill>
            </a:endParaRPr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35ACAA4A-1D59-4137-B3DD-40E1F8C2707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FAB57FF-31AB-4987-A709-24E1798B1A76}"/>
              </a:ext>
            </a:extLst>
          </p:cNvPr>
          <p:cNvCxnSpPr/>
          <p:nvPr/>
        </p:nvCxnSpPr>
        <p:spPr>
          <a:xfrm>
            <a:off x="7176655" y="2429164"/>
            <a:ext cx="600363" cy="2013527"/>
          </a:xfrm>
          <a:prstGeom prst="line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528F201-1EC9-4312-A82B-005C082929CA}"/>
              </a:ext>
            </a:extLst>
          </p:cNvPr>
          <p:cNvCxnSpPr/>
          <p:nvPr/>
        </p:nvCxnSpPr>
        <p:spPr>
          <a:xfrm flipH="1">
            <a:off x="6188364" y="4442691"/>
            <a:ext cx="1597891" cy="1163782"/>
          </a:xfrm>
          <a:prstGeom prst="line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9B1665-3C85-4DD4-997E-F05A5AD753E8}"/>
              </a:ext>
            </a:extLst>
          </p:cNvPr>
          <p:cNvCxnSpPr>
            <a:cxnSpLocks/>
          </p:cNvCxnSpPr>
          <p:nvPr/>
        </p:nvCxnSpPr>
        <p:spPr>
          <a:xfrm flipV="1">
            <a:off x="6179127" y="2632364"/>
            <a:ext cx="840509" cy="2992581"/>
          </a:xfrm>
          <a:prstGeom prst="line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090F4C9-35E9-4ED7-8F42-13C0B3A58149}"/>
              </a:ext>
            </a:extLst>
          </p:cNvPr>
          <p:cNvCxnSpPr>
            <a:cxnSpLocks/>
          </p:cNvCxnSpPr>
          <p:nvPr/>
        </p:nvCxnSpPr>
        <p:spPr>
          <a:xfrm>
            <a:off x="7019636" y="2817091"/>
            <a:ext cx="457200" cy="1422401"/>
          </a:xfrm>
          <a:prstGeom prst="line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314E66E-01F0-4AED-8D77-48B0E49F078F}"/>
              </a:ext>
            </a:extLst>
          </p:cNvPr>
          <p:cNvCxnSpPr>
            <a:cxnSpLocks/>
          </p:cNvCxnSpPr>
          <p:nvPr/>
        </p:nvCxnSpPr>
        <p:spPr>
          <a:xfrm flipH="1" flipV="1">
            <a:off x="5126182" y="2642683"/>
            <a:ext cx="775854" cy="28437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BF4AF1-201E-4E1B-9B0C-B155E6AFAF0E}"/>
              </a:ext>
            </a:extLst>
          </p:cNvPr>
          <p:cNvCxnSpPr>
            <a:cxnSpLocks/>
          </p:cNvCxnSpPr>
          <p:nvPr/>
        </p:nvCxnSpPr>
        <p:spPr>
          <a:xfrm flipH="1">
            <a:off x="5902036" y="4239492"/>
            <a:ext cx="1574800" cy="1246909"/>
          </a:xfrm>
          <a:prstGeom prst="line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3745515-885A-4A30-B8ED-AE23A79D50D1}"/>
              </a:ext>
            </a:extLst>
          </p:cNvPr>
          <p:cNvCxnSpPr>
            <a:cxnSpLocks/>
          </p:cNvCxnSpPr>
          <p:nvPr/>
        </p:nvCxnSpPr>
        <p:spPr>
          <a:xfrm flipV="1">
            <a:off x="5150427" y="2632365"/>
            <a:ext cx="1631373" cy="103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CAEFD45-9A5A-434A-848E-C531DA88572C}"/>
              </a:ext>
            </a:extLst>
          </p:cNvPr>
          <p:cNvCxnSpPr>
            <a:cxnSpLocks/>
          </p:cNvCxnSpPr>
          <p:nvPr/>
        </p:nvCxnSpPr>
        <p:spPr>
          <a:xfrm flipH="1">
            <a:off x="6059055" y="2642683"/>
            <a:ext cx="722745" cy="249273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26378E-AD48-4E27-B390-22A5259516C4}"/>
              </a:ext>
            </a:extLst>
          </p:cNvPr>
          <p:cNvCxnSpPr>
            <a:cxnSpLocks/>
          </p:cNvCxnSpPr>
          <p:nvPr/>
        </p:nvCxnSpPr>
        <p:spPr>
          <a:xfrm flipH="1" flipV="1">
            <a:off x="4968010" y="4488847"/>
            <a:ext cx="1091046" cy="646572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7607EE1-FFA7-498C-9CC2-A9E7EFEA58F5}"/>
              </a:ext>
            </a:extLst>
          </p:cNvPr>
          <p:cNvCxnSpPr>
            <a:cxnSpLocks/>
          </p:cNvCxnSpPr>
          <p:nvPr/>
        </p:nvCxnSpPr>
        <p:spPr>
          <a:xfrm flipH="1" flipV="1">
            <a:off x="4847940" y="2674631"/>
            <a:ext cx="120070" cy="181421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4947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Data's lifecycle in Workshops</a:t>
            </a:r>
            <a:endParaRPr lang="en-US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35ACAA4A-1D59-4137-B3DD-40E1F8C270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13819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73" name="Rectangle 672">
            <a:extLst>
              <a:ext uri="{FF2B5EF4-FFF2-40B4-BE49-F238E27FC236}">
                <a16:creationId xmlns:a16="http://schemas.microsoft.com/office/drawing/2014/main" id="{105E4305-640E-42E2-9773-63712532D691}"/>
              </a:ext>
            </a:extLst>
          </p:cNvPr>
          <p:cNvSpPr/>
          <p:nvPr/>
        </p:nvSpPr>
        <p:spPr>
          <a:xfrm>
            <a:off x="6622026" y="2148348"/>
            <a:ext cx="1995948" cy="2585883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22BD31-4DA4-4FE1-AE9A-9EAA141847A4}"/>
              </a:ext>
            </a:extLst>
          </p:cNvPr>
          <p:cNvSpPr txBox="1"/>
          <p:nvPr/>
        </p:nvSpPr>
        <p:spPr>
          <a:xfrm>
            <a:off x="7019588" y="1779016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Collecting data</a:t>
            </a:r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2F6FC1-A888-4C73-A074-242F4429F39B}"/>
              </a:ext>
            </a:extLst>
          </p:cNvPr>
          <p:cNvSpPr/>
          <p:nvPr/>
        </p:nvSpPr>
        <p:spPr>
          <a:xfrm>
            <a:off x="3763370" y="4129549"/>
            <a:ext cx="2858655" cy="181867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108CAF-53F4-4924-B2CE-C0422CA9DFE1}"/>
              </a:ext>
            </a:extLst>
          </p:cNvPr>
          <p:cNvSpPr txBox="1"/>
          <p:nvPr/>
        </p:nvSpPr>
        <p:spPr>
          <a:xfrm>
            <a:off x="3763370" y="5949113"/>
            <a:ext cx="26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Doing research using data</a:t>
            </a:r>
            <a:endParaRPr lang="da-DK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115A76-071D-45AE-BE7F-E5EA898CF836}"/>
              </a:ext>
            </a:extLst>
          </p:cNvPr>
          <p:cNvSpPr/>
          <p:nvPr/>
        </p:nvSpPr>
        <p:spPr>
          <a:xfrm>
            <a:off x="3886200" y="1607127"/>
            <a:ext cx="1995948" cy="173451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FBF969-77ED-402B-9F77-714F78C06745}"/>
              </a:ext>
            </a:extLst>
          </p:cNvPr>
          <p:cNvSpPr txBox="1"/>
          <p:nvPr/>
        </p:nvSpPr>
        <p:spPr>
          <a:xfrm>
            <a:off x="2342508" y="1611728"/>
            <a:ext cx="152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Archiving data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05458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The lines are blurry (a fact we must accept!) </a:t>
            </a:r>
            <a:endParaRPr lang="en-US" dirty="0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35ACAA4A-1D59-4137-B3DD-40E1F8C2707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73" name="Rectangle 672">
            <a:extLst>
              <a:ext uri="{FF2B5EF4-FFF2-40B4-BE49-F238E27FC236}">
                <a16:creationId xmlns:a16="http://schemas.microsoft.com/office/drawing/2014/main" id="{105E4305-640E-42E2-9773-63712532D691}"/>
              </a:ext>
            </a:extLst>
          </p:cNvPr>
          <p:cNvSpPr/>
          <p:nvPr/>
        </p:nvSpPr>
        <p:spPr>
          <a:xfrm>
            <a:off x="6622026" y="2148348"/>
            <a:ext cx="1995948" cy="2585883"/>
          </a:xfrm>
          <a:prstGeom prst="rect">
            <a:avLst/>
          </a:prstGeom>
          <a:noFill/>
          <a:ln w="254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22BD31-4DA4-4FE1-AE9A-9EAA141847A4}"/>
              </a:ext>
            </a:extLst>
          </p:cNvPr>
          <p:cNvSpPr txBox="1"/>
          <p:nvPr/>
        </p:nvSpPr>
        <p:spPr>
          <a:xfrm>
            <a:off x="7019588" y="1779016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Collecting data</a:t>
            </a:r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2F6FC1-A888-4C73-A074-242F4429F39B}"/>
              </a:ext>
            </a:extLst>
          </p:cNvPr>
          <p:cNvSpPr/>
          <p:nvPr/>
        </p:nvSpPr>
        <p:spPr>
          <a:xfrm>
            <a:off x="3763370" y="4129549"/>
            <a:ext cx="2858655" cy="1818670"/>
          </a:xfrm>
          <a:prstGeom prst="rect">
            <a:avLst/>
          </a:prstGeom>
          <a:noFill/>
          <a:ln w="254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108CAF-53F4-4924-B2CE-C0422CA9DFE1}"/>
              </a:ext>
            </a:extLst>
          </p:cNvPr>
          <p:cNvSpPr txBox="1"/>
          <p:nvPr/>
        </p:nvSpPr>
        <p:spPr>
          <a:xfrm>
            <a:off x="3763370" y="5949113"/>
            <a:ext cx="26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Doing research using data</a:t>
            </a:r>
            <a:endParaRPr lang="da-DK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FBF969-77ED-402B-9F77-714F78C06745}"/>
              </a:ext>
            </a:extLst>
          </p:cNvPr>
          <p:cNvSpPr txBox="1"/>
          <p:nvPr/>
        </p:nvSpPr>
        <p:spPr>
          <a:xfrm>
            <a:off x="2342508" y="1611728"/>
            <a:ext cx="152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Archiving data</a:t>
            </a:r>
            <a:endParaRPr lang="da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115A76-071D-45AE-BE7F-E5EA898CF836}"/>
              </a:ext>
            </a:extLst>
          </p:cNvPr>
          <p:cNvSpPr/>
          <p:nvPr/>
        </p:nvSpPr>
        <p:spPr>
          <a:xfrm>
            <a:off x="3886200" y="1607127"/>
            <a:ext cx="1995948" cy="173451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081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Focus on “doing research using data”</a:t>
            </a:r>
            <a:endParaRPr lang="en-US" dirty="0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35ACAA4A-1D59-4137-B3DD-40E1F8C2707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A22BD31-4DA4-4FE1-AE9A-9EAA141847A4}"/>
              </a:ext>
            </a:extLst>
          </p:cNvPr>
          <p:cNvSpPr txBox="1"/>
          <p:nvPr/>
        </p:nvSpPr>
        <p:spPr>
          <a:xfrm>
            <a:off x="7019588" y="1779016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Collecting data</a:t>
            </a:r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2F6FC1-A888-4C73-A074-242F4429F39B}"/>
              </a:ext>
            </a:extLst>
          </p:cNvPr>
          <p:cNvSpPr/>
          <p:nvPr/>
        </p:nvSpPr>
        <p:spPr>
          <a:xfrm>
            <a:off x="3763370" y="4129549"/>
            <a:ext cx="2858655" cy="1818670"/>
          </a:xfrm>
          <a:prstGeom prst="rect">
            <a:avLst/>
          </a:prstGeom>
          <a:noFill/>
          <a:ln w="254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108CAF-53F4-4924-B2CE-C0422CA9DFE1}"/>
              </a:ext>
            </a:extLst>
          </p:cNvPr>
          <p:cNvSpPr txBox="1"/>
          <p:nvPr/>
        </p:nvSpPr>
        <p:spPr>
          <a:xfrm>
            <a:off x="3763370" y="5949113"/>
            <a:ext cx="26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Doing research using data</a:t>
            </a:r>
            <a:endParaRPr lang="da-DK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FBF969-77ED-402B-9F77-714F78C06745}"/>
              </a:ext>
            </a:extLst>
          </p:cNvPr>
          <p:cNvSpPr txBox="1"/>
          <p:nvPr/>
        </p:nvSpPr>
        <p:spPr>
          <a:xfrm>
            <a:off x="2342508" y="1611728"/>
            <a:ext cx="152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Archiving data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7970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Categorizing stakeholders</a:t>
            </a:r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8EC2002-0AB7-5344-8C4C-CBBA037D6486}"/>
              </a:ext>
            </a:extLst>
          </p:cNvPr>
          <p:cNvGrpSpPr/>
          <p:nvPr/>
        </p:nvGrpSpPr>
        <p:grpSpPr>
          <a:xfrm>
            <a:off x="5850286" y="1755774"/>
            <a:ext cx="1771737" cy="4802187"/>
            <a:chOff x="5850286" y="1755774"/>
            <a:chExt cx="1771737" cy="4802187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6C879CE4-5DC5-4E07-8E24-4F013DB63874}"/>
                </a:ext>
              </a:extLst>
            </p:cNvPr>
            <p:cNvSpPr/>
            <p:nvPr/>
          </p:nvSpPr>
          <p:spPr>
            <a:xfrm>
              <a:off x="5850286" y="1755774"/>
              <a:ext cx="1771737" cy="4802187"/>
            </a:xfrm>
            <a:prstGeom prst="roundRect">
              <a:avLst/>
            </a:prstGeom>
            <a:noFill/>
            <a:ln w="254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/>
                <a:t>Control</a:t>
              </a:r>
              <a:endParaRPr lang="da-DK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301E92-F21A-4F06-9F9C-52DC3C4F6DE0}"/>
                </a:ext>
              </a:extLst>
            </p:cNvPr>
            <p:cNvSpPr txBox="1"/>
            <p:nvPr/>
          </p:nvSpPr>
          <p:spPr>
            <a:xfrm>
              <a:off x="5850286" y="2329088"/>
              <a:ext cx="159248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Auditing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CISO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err="1"/>
                <a:t>Datatilsynet</a:t>
              </a:r>
              <a:endParaRPr lang="en-US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53A53B5-746E-9746-A3AF-50FBB8E15413}"/>
              </a:ext>
            </a:extLst>
          </p:cNvPr>
          <p:cNvGrpSpPr/>
          <p:nvPr/>
        </p:nvGrpSpPr>
        <p:grpSpPr>
          <a:xfrm>
            <a:off x="9665594" y="1757073"/>
            <a:ext cx="1771737" cy="4802187"/>
            <a:chOff x="9665594" y="1757073"/>
            <a:chExt cx="1771737" cy="4802187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23556982-5A1C-4B2D-ADD5-3A165A024D9C}"/>
                </a:ext>
              </a:extLst>
            </p:cNvPr>
            <p:cNvSpPr/>
            <p:nvPr/>
          </p:nvSpPr>
          <p:spPr>
            <a:xfrm>
              <a:off x="9665594" y="1757073"/>
              <a:ext cx="1771737" cy="4802187"/>
            </a:xfrm>
            <a:prstGeom prst="roundRect">
              <a:avLst/>
            </a:prstGeom>
            <a:noFill/>
            <a:ln w="254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/>
                <a:t>Provider</a:t>
              </a:r>
              <a:endParaRPr lang="da-DK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F4BBB05-A6B3-4B73-B06B-E9B1141A2253}"/>
                </a:ext>
              </a:extLst>
            </p:cNvPr>
            <p:cNvSpPr txBox="1"/>
            <p:nvPr/>
          </p:nvSpPr>
          <p:spPr>
            <a:xfrm>
              <a:off x="9754032" y="2329088"/>
              <a:ext cx="1371401" cy="313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IT-service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Library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PRACE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ELIXIR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EOSC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Azure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AWS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Publisher</a:t>
              </a:r>
            </a:p>
            <a:p>
              <a:endParaRPr lang="da-DK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DFA1B11-C5FA-034D-A098-585ABCCA6054}"/>
              </a:ext>
            </a:extLst>
          </p:cNvPr>
          <p:cNvGrpSpPr/>
          <p:nvPr/>
        </p:nvGrpSpPr>
        <p:grpSpPr>
          <a:xfrm>
            <a:off x="7757940" y="1747836"/>
            <a:ext cx="1771737" cy="4802187"/>
            <a:chOff x="7757940" y="1747836"/>
            <a:chExt cx="1771737" cy="4802187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122EB143-57F2-4367-AD7F-EEFE7179E252}"/>
                </a:ext>
              </a:extLst>
            </p:cNvPr>
            <p:cNvSpPr/>
            <p:nvPr/>
          </p:nvSpPr>
          <p:spPr>
            <a:xfrm>
              <a:off x="7757940" y="1747836"/>
              <a:ext cx="1771737" cy="4802187"/>
            </a:xfrm>
            <a:prstGeom prst="roundRect">
              <a:avLst/>
            </a:prstGeom>
            <a:noFill/>
            <a:ln w="254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/>
                <a:t>Society</a:t>
              </a:r>
              <a:endParaRPr lang="da-DK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1897CD-437E-4D2F-99AA-B4AFF43FA3A3}"/>
                </a:ext>
              </a:extLst>
            </p:cNvPr>
            <p:cNvSpPr txBox="1"/>
            <p:nvPr/>
          </p:nvSpPr>
          <p:spPr>
            <a:xfrm>
              <a:off x="7757940" y="2329088"/>
              <a:ext cx="1692579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National Law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EU Law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Funders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err="1"/>
                <a:t>Rigsarkivet</a:t>
              </a:r>
              <a:endParaRPr lang="da-DK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07BBE1B-B520-D64D-A88A-2A60B0F6DFB7}"/>
              </a:ext>
            </a:extLst>
          </p:cNvPr>
          <p:cNvGrpSpPr/>
          <p:nvPr/>
        </p:nvGrpSpPr>
        <p:grpSpPr>
          <a:xfrm>
            <a:off x="3942632" y="1755774"/>
            <a:ext cx="1784028" cy="4802187"/>
            <a:chOff x="3942632" y="1755774"/>
            <a:chExt cx="1784028" cy="4802187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B022C8E-C325-451B-B4CB-53366E90EFB0}"/>
                </a:ext>
              </a:extLst>
            </p:cNvPr>
            <p:cNvSpPr/>
            <p:nvPr/>
          </p:nvSpPr>
          <p:spPr>
            <a:xfrm>
              <a:off x="3942632" y="1755774"/>
              <a:ext cx="1771737" cy="4802187"/>
            </a:xfrm>
            <a:prstGeom prst="roundRect">
              <a:avLst/>
            </a:prstGeom>
            <a:noFill/>
            <a:ln w="254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/>
                <a:t>Administration</a:t>
              </a:r>
              <a:endParaRPr lang="da-DK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18BA78A-B434-42DA-A597-1296B7D9C670}"/>
                </a:ext>
              </a:extLst>
            </p:cNvPr>
            <p:cNvSpPr txBox="1"/>
            <p:nvPr/>
          </p:nvSpPr>
          <p:spPr>
            <a:xfrm>
              <a:off x="4027990" y="2329088"/>
              <a:ext cx="1698670" cy="2031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/>
                <a:t>Accounting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/>
                <a:t>Procurement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/>
                <a:t>HR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/>
                <a:t>Facilities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da-DK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BBE6663-C4AA-4E4C-B1D1-7BE6F74DCAEA}"/>
              </a:ext>
            </a:extLst>
          </p:cNvPr>
          <p:cNvGrpSpPr/>
          <p:nvPr/>
        </p:nvGrpSpPr>
        <p:grpSpPr>
          <a:xfrm>
            <a:off x="766619" y="1690688"/>
            <a:ext cx="3040096" cy="4802187"/>
            <a:chOff x="766619" y="1690688"/>
            <a:chExt cx="3040096" cy="480218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718CDC98-0306-4C1F-AC66-E4A53B2D7D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38200" y="3613819"/>
              <a:ext cx="2968514" cy="2879056"/>
              <a:chOff x="3853514" y="1825714"/>
              <a:chExt cx="4484970" cy="4349813"/>
            </a:xfrm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04D1CEC6-BEF9-43DE-8890-D81788E152EF}"/>
                  </a:ext>
                </a:extLst>
              </p:cNvPr>
              <p:cNvSpPr/>
              <p:nvPr/>
            </p:nvSpPr>
            <p:spPr>
              <a:xfrm>
                <a:off x="6611678" y="1857419"/>
                <a:ext cx="1075692" cy="1075692"/>
              </a:xfrm>
              <a:custGeom>
                <a:avLst/>
                <a:gdLst>
                  <a:gd name="connsiteX0" fmla="*/ 0 w 1075692"/>
                  <a:gd name="connsiteY0" fmla="*/ 0 h 1075692"/>
                  <a:gd name="connsiteX1" fmla="*/ 1075692 w 1075692"/>
                  <a:gd name="connsiteY1" fmla="*/ 0 h 1075692"/>
                  <a:gd name="connsiteX2" fmla="*/ 1075692 w 1075692"/>
                  <a:gd name="connsiteY2" fmla="*/ 1075692 h 1075692"/>
                  <a:gd name="connsiteX3" fmla="*/ 0 w 1075692"/>
                  <a:gd name="connsiteY3" fmla="*/ 1075692 h 1075692"/>
                  <a:gd name="connsiteX4" fmla="*/ 0 w 1075692"/>
                  <a:gd name="connsiteY4" fmla="*/ 0 h 1075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5692" h="1075692">
                    <a:moveTo>
                      <a:pt x="0" y="0"/>
                    </a:moveTo>
                    <a:lnTo>
                      <a:pt x="1075692" y="0"/>
                    </a:lnTo>
                    <a:lnTo>
                      <a:pt x="1075692" y="1075692"/>
                    </a:lnTo>
                    <a:lnTo>
                      <a:pt x="0" y="107569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1750" tIns="31750" rIns="31750" bIns="31750" numCol="1" spcCol="1270" anchor="ctr" anchorCtr="0">
                <a:noAutofit/>
              </a:bodyPr>
              <a:lstStyle/>
              <a:p>
                <a:pPr marL="0" lvl="0" indent="0" algn="ctr" defTabSz="1111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kern="1200">
                    <a:solidFill>
                      <a:prstClr val="black">
                        <a:hueOff val="0"/>
                        <a:satOff val="0"/>
                        <a:lumOff val="0"/>
                        <a:alphaOff val="0"/>
                      </a:prstClr>
                    </a:solidFill>
                    <a:latin typeface="Calibri" panose="020F0502020204030204"/>
                    <a:ea typeface="+mn-ea"/>
                    <a:cs typeface="Calibri Light"/>
                  </a:rPr>
                  <a:t>Create</a:t>
                </a:r>
              </a:p>
            </p:txBody>
          </p:sp>
          <p:sp>
            <p:nvSpPr>
              <p:cNvPr id="6" name="Arrow: Circular 5">
                <a:extLst>
                  <a:ext uri="{FF2B5EF4-FFF2-40B4-BE49-F238E27FC236}">
                    <a16:creationId xmlns:a16="http://schemas.microsoft.com/office/drawing/2014/main" id="{C4196633-9C3D-4171-9AC7-F040383FE8B6}"/>
                  </a:ext>
                </a:extLst>
              </p:cNvPr>
              <p:cNvSpPr/>
              <p:nvPr/>
            </p:nvSpPr>
            <p:spPr>
              <a:xfrm>
                <a:off x="4076396" y="1825714"/>
                <a:ext cx="4039207" cy="4039207"/>
              </a:xfrm>
              <a:prstGeom prst="circularArrow">
                <a:avLst>
                  <a:gd name="adj1" fmla="val 5193"/>
                  <a:gd name="adj2" fmla="val 335399"/>
                  <a:gd name="adj3" fmla="val 21295337"/>
                  <a:gd name="adj4" fmla="val 19764403"/>
                  <a:gd name="adj5" fmla="val 6059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BC9B3D30-8E2B-4C05-99A2-B75AC91B2FEC}"/>
                  </a:ext>
                </a:extLst>
              </p:cNvPr>
              <p:cNvSpPr/>
              <p:nvPr/>
            </p:nvSpPr>
            <p:spPr>
              <a:xfrm>
                <a:off x="7262792" y="3861343"/>
                <a:ext cx="1075692" cy="1075692"/>
              </a:xfrm>
              <a:custGeom>
                <a:avLst/>
                <a:gdLst>
                  <a:gd name="connsiteX0" fmla="*/ 0 w 1075692"/>
                  <a:gd name="connsiteY0" fmla="*/ 0 h 1075692"/>
                  <a:gd name="connsiteX1" fmla="*/ 1075692 w 1075692"/>
                  <a:gd name="connsiteY1" fmla="*/ 0 h 1075692"/>
                  <a:gd name="connsiteX2" fmla="*/ 1075692 w 1075692"/>
                  <a:gd name="connsiteY2" fmla="*/ 1075692 h 1075692"/>
                  <a:gd name="connsiteX3" fmla="*/ 0 w 1075692"/>
                  <a:gd name="connsiteY3" fmla="*/ 1075692 h 1075692"/>
                  <a:gd name="connsiteX4" fmla="*/ 0 w 1075692"/>
                  <a:gd name="connsiteY4" fmla="*/ 0 h 1075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5692" h="1075692">
                    <a:moveTo>
                      <a:pt x="0" y="0"/>
                    </a:moveTo>
                    <a:lnTo>
                      <a:pt x="1075692" y="0"/>
                    </a:lnTo>
                    <a:lnTo>
                      <a:pt x="1075692" y="1075692"/>
                    </a:lnTo>
                    <a:lnTo>
                      <a:pt x="0" y="107569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1750" tIns="31750" rIns="31750" bIns="31750" numCol="1" spcCol="1270" anchor="ctr" anchorCtr="0">
                <a:noAutofit/>
              </a:bodyPr>
              <a:lstStyle/>
              <a:p>
                <a:pPr marL="0" lvl="0" indent="0" algn="ctr" defTabSz="1111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kern="1200">
                    <a:cs typeface="Calibri Light"/>
                  </a:rPr>
                  <a:t>Process</a:t>
                </a:r>
              </a:p>
            </p:txBody>
          </p:sp>
          <p:sp>
            <p:nvSpPr>
              <p:cNvPr id="8" name="Arrow: Circular 7">
                <a:extLst>
                  <a:ext uri="{FF2B5EF4-FFF2-40B4-BE49-F238E27FC236}">
                    <a16:creationId xmlns:a16="http://schemas.microsoft.com/office/drawing/2014/main" id="{CF52894A-EF26-48C2-9413-DF14F72CD605}"/>
                  </a:ext>
                </a:extLst>
              </p:cNvPr>
              <p:cNvSpPr/>
              <p:nvPr/>
            </p:nvSpPr>
            <p:spPr>
              <a:xfrm>
                <a:off x="4076396" y="1825714"/>
                <a:ext cx="4039207" cy="4039207"/>
              </a:xfrm>
              <a:prstGeom prst="circularArrow">
                <a:avLst>
                  <a:gd name="adj1" fmla="val 5193"/>
                  <a:gd name="adj2" fmla="val 335399"/>
                  <a:gd name="adj3" fmla="val 4016869"/>
                  <a:gd name="adj4" fmla="val 2251439"/>
                  <a:gd name="adj5" fmla="val 6059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930A5C7A-E445-42B4-AD33-F19758DB64B6}"/>
                  </a:ext>
                </a:extLst>
              </p:cNvPr>
              <p:cNvSpPr/>
              <p:nvPr/>
            </p:nvSpPr>
            <p:spPr>
              <a:xfrm>
                <a:off x="5558154" y="5099835"/>
                <a:ext cx="1075692" cy="1075692"/>
              </a:xfrm>
              <a:custGeom>
                <a:avLst/>
                <a:gdLst>
                  <a:gd name="connsiteX0" fmla="*/ 0 w 1075692"/>
                  <a:gd name="connsiteY0" fmla="*/ 0 h 1075692"/>
                  <a:gd name="connsiteX1" fmla="*/ 1075692 w 1075692"/>
                  <a:gd name="connsiteY1" fmla="*/ 0 h 1075692"/>
                  <a:gd name="connsiteX2" fmla="*/ 1075692 w 1075692"/>
                  <a:gd name="connsiteY2" fmla="*/ 1075692 h 1075692"/>
                  <a:gd name="connsiteX3" fmla="*/ 0 w 1075692"/>
                  <a:gd name="connsiteY3" fmla="*/ 1075692 h 1075692"/>
                  <a:gd name="connsiteX4" fmla="*/ 0 w 1075692"/>
                  <a:gd name="connsiteY4" fmla="*/ 0 h 1075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5692" h="1075692">
                    <a:moveTo>
                      <a:pt x="0" y="0"/>
                    </a:moveTo>
                    <a:lnTo>
                      <a:pt x="1075692" y="0"/>
                    </a:lnTo>
                    <a:lnTo>
                      <a:pt x="1075692" y="1075692"/>
                    </a:lnTo>
                    <a:lnTo>
                      <a:pt x="0" y="107569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1750" tIns="31750" rIns="31750" bIns="31750" numCol="1" spcCol="1270" anchor="ctr" anchorCtr="0">
                <a:noAutofit/>
              </a:bodyPr>
              <a:lstStyle/>
              <a:p>
                <a:pPr marL="0" lvl="0" indent="0" algn="ctr" defTabSz="1111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kern="1200">
                    <a:cs typeface="Calibri Light"/>
                  </a:rPr>
                  <a:t>Analyze</a:t>
                </a:r>
              </a:p>
            </p:txBody>
          </p:sp>
          <p:sp>
            <p:nvSpPr>
              <p:cNvPr id="10" name="Arrow: Circular 9">
                <a:extLst>
                  <a:ext uri="{FF2B5EF4-FFF2-40B4-BE49-F238E27FC236}">
                    <a16:creationId xmlns:a16="http://schemas.microsoft.com/office/drawing/2014/main" id="{50E8A095-D74C-42F7-A36C-2777F87C9539}"/>
                  </a:ext>
                </a:extLst>
              </p:cNvPr>
              <p:cNvSpPr/>
              <p:nvPr/>
            </p:nvSpPr>
            <p:spPr>
              <a:xfrm>
                <a:off x="4076396" y="1825714"/>
                <a:ext cx="4039207" cy="4039207"/>
              </a:xfrm>
              <a:prstGeom prst="circularArrow">
                <a:avLst>
                  <a:gd name="adj1" fmla="val 5193"/>
                  <a:gd name="adj2" fmla="val 335399"/>
                  <a:gd name="adj3" fmla="val 8213162"/>
                  <a:gd name="adj4" fmla="val 6447732"/>
                  <a:gd name="adj5" fmla="val 6059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5E446985-500A-4C6F-88BB-7E4D7179B0EB}"/>
                  </a:ext>
                </a:extLst>
              </p:cNvPr>
              <p:cNvSpPr/>
              <p:nvPr/>
            </p:nvSpPr>
            <p:spPr>
              <a:xfrm>
                <a:off x="3853514" y="3861342"/>
                <a:ext cx="1075692" cy="1075692"/>
              </a:xfrm>
              <a:custGeom>
                <a:avLst/>
                <a:gdLst>
                  <a:gd name="connsiteX0" fmla="*/ 0 w 1075692"/>
                  <a:gd name="connsiteY0" fmla="*/ 0 h 1075692"/>
                  <a:gd name="connsiteX1" fmla="*/ 1075692 w 1075692"/>
                  <a:gd name="connsiteY1" fmla="*/ 0 h 1075692"/>
                  <a:gd name="connsiteX2" fmla="*/ 1075692 w 1075692"/>
                  <a:gd name="connsiteY2" fmla="*/ 1075692 h 1075692"/>
                  <a:gd name="connsiteX3" fmla="*/ 0 w 1075692"/>
                  <a:gd name="connsiteY3" fmla="*/ 1075692 h 1075692"/>
                  <a:gd name="connsiteX4" fmla="*/ 0 w 1075692"/>
                  <a:gd name="connsiteY4" fmla="*/ 0 h 1075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5692" h="1075692">
                    <a:moveTo>
                      <a:pt x="0" y="0"/>
                    </a:moveTo>
                    <a:lnTo>
                      <a:pt x="1075692" y="0"/>
                    </a:lnTo>
                    <a:lnTo>
                      <a:pt x="1075692" y="1075692"/>
                    </a:lnTo>
                    <a:lnTo>
                      <a:pt x="0" y="107569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1750" tIns="31750" rIns="31750" bIns="31750" numCol="1" spcCol="1270" anchor="ctr" anchorCtr="0">
                <a:noAutofit/>
              </a:bodyPr>
              <a:lstStyle/>
              <a:p>
                <a:pPr marL="0" lvl="0" indent="0" algn="ctr" defTabSz="1111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kern="1200">
                    <a:cs typeface="Calibri Light"/>
                  </a:rPr>
                  <a:t>Publish</a:t>
                </a:r>
              </a:p>
            </p:txBody>
          </p:sp>
          <p:sp>
            <p:nvSpPr>
              <p:cNvPr id="12" name="Arrow: Circular 11">
                <a:extLst>
                  <a:ext uri="{FF2B5EF4-FFF2-40B4-BE49-F238E27FC236}">
                    <a16:creationId xmlns:a16="http://schemas.microsoft.com/office/drawing/2014/main" id="{8ED57F83-5AB5-4F04-9088-28C9B10949CB}"/>
                  </a:ext>
                </a:extLst>
              </p:cNvPr>
              <p:cNvSpPr/>
              <p:nvPr/>
            </p:nvSpPr>
            <p:spPr>
              <a:xfrm>
                <a:off x="4076396" y="1825714"/>
                <a:ext cx="4039207" cy="4039207"/>
              </a:xfrm>
              <a:prstGeom prst="circularArrow">
                <a:avLst>
                  <a:gd name="adj1" fmla="val 5193"/>
                  <a:gd name="adj2" fmla="val 335399"/>
                  <a:gd name="adj3" fmla="val 12300198"/>
                  <a:gd name="adj4" fmla="val 10769265"/>
                  <a:gd name="adj5" fmla="val 6059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64F101A9-246D-45D0-9FC7-D4C8D58FC6CF}"/>
                  </a:ext>
                </a:extLst>
              </p:cNvPr>
              <p:cNvSpPr/>
              <p:nvPr/>
            </p:nvSpPr>
            <p:spPr>
              <a:xfrm>
                <a:off x="4504629" y="1857419"/>
                <a:ext cx="1075692" cy="1075692"/>
              </a:xfrm>
              <a:custGeom>
                <a:avLst/>
                <a:gdLst>
                  <a:gd name="connsiteX0" fmla="*/ 0 w 1075692"/>
                  <a:gd name="connsiteY0" fmla="*/ 0 h 1075692"/>
                  <a:gd name="connsiteX1" fmla="*/ 1075692 w 1075692"/>
                  <a:gd name="connsiteY1" fmla="*/ 0 h 1075692"/>
                  <a:gd name="connsiteX2" fmla="*/ 1075692 w 1075692"/>
                  <a:gd name="connsiteY2" fmla="*/ 1075692 h 1075692"/>
                  <a:gd name="connsiteX3" fmla="*/ 0 w 1075692"/>
                  <a:gd name="connsiteY3" fmla="*/ 1075692 h 1075692"/>
                  <a:gd name="connsiteX4" fmla="*/ 0 w 1075692"/>
                  <a:gd name="connsiteY4" fmla="*/ 0 h 1075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5692" h="1075692">
                    <a:moveTo>
                      <a:pt x="0" y="0"/>
                    </a:moveTo>
                    <a:lnTo>
                      <a:pt x="1075692" y="0"/>
                    </a:lnTo>
                    <a:lnTo>
                      <a:pt x="1075692" y="1075692"/>
                    </a:lnTo>
                    <a:lnTo>
                      <a:pt x="0" y="107569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1750" tIns="31750" rIns="31750" bIns="31750" numCol="1" spcCol="1270" anchor="ctr" anchorCtr="0">
                <a:noAutofit/>
              </a:bodyPr>
              <a:lstStyle/>
              <a:p>
                <a:pPr marL="0" lvl="0" indent="0" algn="ctr" defTabSz="1111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kern="1200">
                    <a:cs typeface="Calibri Light"/>
                  </a:rPr>
                  <a:t>Archive</a:t>
                </a:r>
              </a:p>
            </p:txBody>
          </p:sp>
          <p:sp>
            <p:nvSpPr>
              <p:cNvPr id="14" name="Arrow: Circular 13">
                <a:extLst>
                  <a:ext uri="{FF2B5EF4-FFF2-40B4-BE49-F238E27FC236}">
                    <a16:creationId xmlns:a16="http://schemas.microsoft.com/office/drawing/2014/main" id="{58B348A1-7809-4854-BC86-C35AE8C054C3}"/>
                  </a:ext>
                </a:extLst>
              </p:cNvPr>
              <p:cNvSpPr/>
              <p:nvPr/>
            </p:nvSpPr>
            <p:spPr>
              <a:xfrm>
                <a:off x="4076396" y="1825714"/>
                <a:ext cx="4039207" cy="4039207"/>
              </a:xfrm>
              <a:prstGeom prst="circularArrow">
                <a:avLst>
                  <a:gd name="adj1" fmla="val 5193"/>
                  <a:gd name="adj2" fmla="val 335399"/>
                  <a:gd name="adj3" fmla="val 16867851"/>
                  <a:gd name="adj4" fmla="val 15196750"/>
                  <a:gd name="adj5" fmla="val 6059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</p:grp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346117A-FED1-4830-865F-F39D1AC2D410}"/>
                </a:ext>
              </a:extLst>
            </p:cNvPr>
            <p:cNvSpPr/>
            <p:nvPr/>
          </p:nvSpPr>
          <p:spPr>
            <a:xfrm>
              <a:off x="766619" y="1690688"/>
              <a:ext cx="3040096" cy="4802187"/>
            </a:xfrm>
            <a:prstGeom prst="roundRect">
              <a:avLst/>
            </a:prstGeom>
            <a:noFill/>
            <a:ln w="254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Research</a:t>
              </a:r>
              <a:endParaRPr lang="da-DK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A239D5B-875D-48AE-AEF2-CFFCC3C5D977}"/>
                </a:ext>
              </a:extLst>
            </p:cNvPr>
            <p:cNvSpPr txBox="1"/>
            <p:nvPr/>
          </p:nvSpPr>
          <p:spPr>
            <a:xfrm>
              <a:off x="855772" y="2332419"/>
              <a:ext cx="243560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Researcher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Reviewer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Principal Investigator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Lab technician</a:t>
              </a:r>
              <a:endParaRPr lang="da-DK" dirty="0"/>
            </a:p>
          </p:txBody>
        </p:sp>
      </p:grpSp>
    </p:spTree>
    <p:extLst>
      <p:ext uri="{BB962C8B-B14F-4D97-AF65-F5344CB8AC3E}">
        <p14:creationId xmlns:p14="http://schemas.microsoft.com/office/powerpoint/2010/main" val="103191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5611DA1FFF9CAF4E8289EDE8A5353A75" ma:contentTypeVersion="8" ma:contentTypeDescription="Opret et nyt dokument." ma:contentTypeScope="" ma:versionID="1c2247907b189683d138aaf04aedc87d">
  <xsd:schema xmlns:xsd="http://www.w3.org/2001/XMLSchema" xmlns:xs="http://www.w3.org/2001/XMLSchema" xmlns:p="http://schemas.microsoft.com/office/2006/metadata/properties" xmlns:ns2="719a00bd-e907-4597-81e4-9ecc43abe722" xmlns:ns3="7a158c29-fba4-4130-81d8-fa47c05fbb36" targetNamespace="http://schemas.microsoft.com/office/2006/metadata/properties" ma:root="true" ma:fieldsID="154fcf89b60524893467ef513d6e77b0" ns2:_="" ns3:_="">
    <xsd:import namespace="719a00bd-e907-4597-81e4-9ecc43abe722"/>
    <xsd:import namespace="7a158c29-fba4-4130-81d8-fa47c05fbb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9a00bd-e907-4597-81e4-9ecc43abe72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158c29-fba4-4130-81d8-fa47c05fbb3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lt med detaljer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B20387E-1AA6-4B48-BED7-6DD8771226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9F5CC54-0F5F-49F1-93A8-081276B5480D}"/>
</file>

<file path=customXml/itemProps3.xml><?xml version="1.0" encoding="utf-8"?>
<ds:datastoreItem xmlns:ds="http://schemas.openxmlformats.org/officeDocument/2006/customXml" ds:itemID="{1093D28F-79F2-479B-BCA9-B5C69F59FEC6}">
  <ds:schemaRefs>
    <ds:schemaRef ds:uri="719a00bd-e907-4597-81e4-9ecc43abe722"/>
    <ds:schemaRef ds:uri="http://schemas.microsoft.com/office/2006/documentManagement/types"/>
    <ds:schemaRef ds:uri="http://purl.org/dc/elements/1.1/"/>
    <ds:schemaRef ds:uri="http://schemas.microsoft.com/office/2006/metadata/properties"/>
    <ds:schemaRef ds:uri="7a158c29-fba4-4130-81d8-fa47c05fbb36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1653</TotalTime>
  <Words>241</Words>
  <Application>Microsoft Macintosh PowerPoint</Application>
  <PresentationFormat>Widescreen</PresentationFormat>
  <Paragraphs>143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Welcome to workshop 3</vt:lpstr>
      <vt:lpstr>PowerPoint Presentation</vt:lpstr>
      <vt:lpstr>Introduction to participants</vt:lpstr>
      <vt:lpstr>Data's lifecycle in Research</vt:lpstr>
      <vt:lpstr>Data's lifecycle in Research (reality check)</vt:lpstr>
      <vt:lpstr>Data's lifecycle in Workshops</vt:lpstr>
      <vt:lpstr>The lines are blurry (a fact we must accept!) </vt:lpstr>
      <vt:lpstr>Focus on “doing research using data”</vt:lpstr>
      <vt:lpstr>Categorizing stakeholders</vt:lpstr>
      <vt:lpstr>Workshop 2</vt:lpstr>
      <vt:lpstr>Data Analysis</vt:lpstr>
      <vt:lpstr>Homework Presentations</vt:lpstr>
      <vt:lpstr>Putting it together</vt:lpstr>
      <vt:lpstr>Motivations model</vt:lpstr>
      <vt:lpstr>Discovery of requirement</vt:lpstr>
      <vt:lpstr>Requirements to IT infrastructure (Inspiration)</vt:lpstr>
      <vt:lpstr>Presentation of results</vt:lpstr>
      <vt:lpstr>Bye bye!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Bo Nygaard Bai</cp:lastModifiedBy>
  <cp:revision>19</cp:revision>
  <dcterms:created xsi:type="dcterms:W3CDTF">2013-07-15T20:26:40Z</dcterms:created>
  <dcterms:modified xsi:type="dcterms:W3CDTF">2018-12-06T08:00:20Z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0x0101005611DA1FFF9CAF4E8289EDE8A5353A75</vt:lpwstr>
  </property>
</Properties>
</file>